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Quattrocento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QuattrocentoSans-italic.fntdata"/><Relationship Id="rId10" Type="http://schemas.openxmlformats.org/officeDocument/2006/relationships/font" Target="fonts/QuattrocentoSans-bold.fntdata"/><Relationship Id="rId12" Type="http://schemas.openxmlformats.org/officeDocument/2006/relationships/font" Target="fonts/QuattrocentoSans-boldItalic.fntdata"/><Relationship Id="rId9" Type="http://schemas.openxmlformats.org/officeDocument/2006/relationships/font" Target="fonts/QuattrocentoSans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43d7f19d2_0_9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2c43d7f19d2_0_9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Mawrth/March – Wythnos 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Canolfan – centre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Ble mae’r ganolfan hamdden? – Where is the leisure centre?</a:t>
            </a:r>
            <a:endParaRPr/>
          </a:p>
        </p:txBody>
      </p:sp>
      <p:sp>
        <p:nvSpPr>
          <p:cNvPr id="128" name="Google Shape;128;g2c43d7f19d2_0_9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c43d7f19d2_0_10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2c43d7f19d2_0_10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Nov – Week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Candelas</a:t>
            </a:r>
            <a:endParaRPr/>
          </a:p>
        </p:txBody>
      </p:sp>
      <p:sp>
        <p:nvSpPr>
          <p:cNvPr id="139" name="Google Shape;139;g2c43d7f19d2_0_10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jpg"/><Relationship Id="rId6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artoon happy red dragon presenting | Premium Vector" id="130" name="Google Shape;13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46065" y="1316692"/>
            <a:ext cx="3514943" cy="35935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Ysgol Calon Cymru" id="131" name="Google Shape;131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891" y="134627"/>
            <a:ext cx="1798284" cy="1222833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 txBox="1"/>
          <p:nvPr/>
        </p:nvSpPr>
        <p:spPr>
          <a:xfrm>
            <a:off x="1295985" y="1431286"/>
            <a:ext cx="44502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canolfan</a:t>
            </a:r>
            <a:endParaRPr sz="5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5"/>
          <p:cNvSpPr/>
          <p:nvPr/>
        </p:nvSpPr>
        <p:spPr>
          <a:xfrm>
            <a:off x="487680" y="3306185"/>
            <a:ext cx="5258400" cy="1456500"/>
          </a:xfrm>
          <a:prstGeom prst="wedgeRectCallout">
            <a:avLst>
              <a:gd fmla="val 53572" name="adj1"/>
              <a:gd fmla="val -120379" name="adj2"/>
            </a:avLst>
          </a:prstGeom>
          <a:solidFill>
            <a:srgbClr val="C0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Ble mae’r ganolfan hamdden?</a:t>
            </a:r>
            <a:endParaRPr sz="41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34" name="Google Shape;134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92980" y="176403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5"/>
          <p:cNvSpPr txBox="1"/>
          <p:nvPr/>
        </p:nvSpPr>
        <p:spPr>
          <a:xfrm>
            <a:off x="4710363" y="247567"/>
            <a:ext cx="384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18 03 24</a:t>
            </a:r>
            <a:endParaRPr sz="3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607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59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041" y="3303035"/>
            <a:ext cx="1579959" cy="18404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Ysgol Calon Cymru" id="142" name="Google Shape;142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87928"/>
            <a:ext cx="1009231" cy="6862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Portrait of Lyn Evans, LHC Project Leader.jpg - Wikimedia Commons" id="143" name="Google Shape;143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44920" y="969173"/>
            <a:ext cx="3507171" cy="2333863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6"/>
          <p:cNvSpPr txBox="1"/>
          <p:nvPr/>
        </p:nvSpPr>
        <p:spPr>
          <a:xfrm>
            <a:off x="1009231" y="416965"/>
            <a:ext cx="6560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Lyn Evans, CERN</a:t>
            </a:r>
            <a:endParaRPr sz="1100"/>
          </a:p>
        </p:txBody>
      </p:sp>
      <p:sp>
        <p:nvSpPr>
          <p:cNvPr id="145" name="Google Shape;145;p26"/>
          <p:cNvSpPr/>
          <p:nvPr/>
        </p:nvSpPr>
        <p:spPr>
          <a:xfrm>
            <a:off x="313459" y="1438633"/>
            <a:ext cx="4708200" cy="30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Gwyddonydd Cymreig o Aberdâr</a:t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Fe oedd cyfarwyddwr canolfan ymchwil niwclear CERN yn Genefa yn y Swistir</a:t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Mae wedi derbyn nifer o wobrau am ei arweinyddiaeth yn y maes</a:t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i="1" lang="en-GB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 Welsh scientist from Aberdare</a:t>
            </a:r>
            <a:endParaRPr i="1"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i="1" lang="en-GB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He was director of CERN nuclear research centre in Geneva, Switzerland</a:t>
            </a:r>
            <a:endParaRPr sz="1100"/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i="1" lang="en-GB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He’s received many awards for his leadership in the field </a:t>
            </a:r>
            <a:endParaRPr sz="1100"/>
          </a:p>
        </p:txBody>
      </p:sp>
      <p:pic>
        <p:nvPicPr>
          <p:cNvPr descr="CERN – Geneva, Switzerland - Atlas Obscura" id="146" name="Google Shape;146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44920" y="3527817"/>
            <a:ext cx="1985963" cy="129301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6"/>
          <p:cNvSpPr txBox="1"/>
          <p:nvPr/>
        </p:nvSpPr>
        <p:spPr>
          <a:xfrm>
            <a:off x="4710363" y="247567"/>
            <a:ext cx="384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18 03 24</a:t>
            </a:r>
            <a:endParaRPr sz="3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