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Quattrocento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QuattrocentoSans-italic.fntdata"/><Relationship Id="rId10" Type="http://schemas.openxmlformats.org/officeDocument/2006/relationships/font" Target="fonts/QuattrocentoSans-bold.fntdata"/><Relationship Id="rId12" Type="http://schemas.openxmlformats.org/officeDocument/2006/relationships/font" Target="fonts/QuattrocentoSans-boldItalic.fntdata"/><Relationship Id="rId9" Type="http://schemas.openxmlformats.org/officeDocument/2006/relationships/font" Target="fonts/QuattrocentoSans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a6d880b56_0_10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2ca6d880b56_0_10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Mawrth – Wythnos 4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Mynydd – mountain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Mae mynydd o waith cartref gyda fi! – I’ve got a mountain of homework!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2ca6d880b56_0_10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ca6d880b56_0_1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2ca6d880b56_0_1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Nov – Week 3</a:t>
            </a:r>
            <a:endParaRPr/>
          </a:p>
        </p:txBody>
      </p:sp>
      <p:sp>
        <p:nvSpPr>
          <p:cNvPr id="140" name="Google Shape;140;g2ca6d880b56_0_1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629841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29150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3.jpg"/><Relationship Id="rId6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artoon happy red dragon presenting | Premium Vector" id="130" name="Google Shape;13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46065" y="1316692"/>
            <a:ext cx="3514943" cy="35935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Ysgol Calon Cymru" id="131" name="Google Shape;131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891" y="134627"/>
            <a:ext cx="1798284" cy="122283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/>
        </p:nvSpPr>
        <p:spPr>
          <a:xfrm>
            <a:off x="1295985" y="1431286"/>
            <a:ext cx="44502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5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mynydd</a:t>
            </a:r>
            <a:endParaRPr b="0" i="0" sz="5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5"/>
          <p:cNvSpPr/>
          <p:nvPr/>
        </p:nvSpPr>
        <p:spPr>
          <a:xfrm>
            <a:off x="487680" y="3306185"/>
            <a:ext cx="5258400" cy="1456500"/>
          </a:xfrm>
          <a:prstGeom prst="wedgeRectCallout">
            <a:avLst>
              <a:gd fmla="val 53572" name="adj1"/>
              <a:gd fmla="val -120379" name="adj2"/>
            </a:avLst>
          </a:prstGeom>
          <a:solidFill>
            <a:srgbClr val="C0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1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Mae mynydd o waith cartref gyda fi!</a:t>
            </a:r>
            <a:endParaRPr b="0" i="0" sz="4100" u="none" cap="none" strike="noStrike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34" name="Google Shape;134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72000" y="1694384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20740" y="3935730"/>
            <a:ext cx="30480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5"/>
          <p:cNvSpPr txBox="1"/>
          <p:nvPr/>
        </p:nvSpPr>
        <p:spPr>
          <a:xfrm>
            <a:off x="4710363" y="247567"/>
            <a:ext cx="384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08 04 24</a:t>
            </a:r>
            <a:endParaRPr b="0" i="0" sz="3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705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585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E599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07355" y="3120513"/>
            <a:ext cx="1736646" cy="2022988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/>
          <p:nvPr>
            <p:ph type="title"/>
          </p:nvPr>
        </p:nvSpPr>
        <p:spPr>
          <a:xfrm>
            <a:off x="1064864" y="596933"/>
            <a:ext cx="5405700" cy="135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GB" sz="6000"/>
              <a:t>Sir Kyffin Williams</a:t>
            </a:r>
            <a:endParaRPr sz="6000"/>
          </a:p>
        </p:txBody>
      </p:sp>
      <p:sp>
        <p:nvSpPr>
          <p:cNvPr id="144" name="Google Shape;144;p26"/>
          <p:cNvSpPr/>
          <p:nvPr/>
        </p:nvSpPr>
        <p:spPr>
          <a:xfrm>
            <a:off x="191032" y="1686428"/>
            <a:ext cx="5087700" cy="33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Arlunydd o Langefni, Ynys Môn</a:t>
            </a:r>
            <a:endParaRPr b="0" i="0" sz="1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540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Enwog am ei beintiadau o dirluniau Cymru mewn olew yn y steil impasto</a:t>
            </a:r>
            <a:endParaRPr sz="1100"/>
          </a:p>
          <a:p>
            <a:pPr indent="-254000" lvl="0" marL="254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Gwerthwyd un o’I luniau yn Awst 2021 am £62,000</a:t>
            </a:r>
            <a:endParaRPr sz="1100"/>
          </a:p>
          <a:p>
            <a:pPr indent="-1016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1" lang="en-GB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 artist from Llangefni, Anglesey</a:t>
            </a:r>
            <a:endParaRPr sz="1100"/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1" lang="en-GB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Famous for his oil paintings of Welsh landscapes in the impasto style</a:t>
            </a:r>
            <a:endParaRPr sz="1100"/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1" lang="en-GB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One of his paintings sold in August 2021 for £62,000</a:t>
            </a:r>
            <a:endParaRPr sz="1100"/>
          </a:p>
          <a:p>
            <a:pPr indent="-1016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1" sz="18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descr="Ysgol Calon Cymru" id="145" name="Google Shape;145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03095"/>
            <a:ext cx="1587234" cy="10793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ir Kyffin Williams artwork expected to fetch £250,000 - North Wales Live" id="146" name="Google Shape;146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94605" y="2942674"/>
            <a:ext cx="2696766" cy="1794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ld record&amp;#39; price for Kyffin Williams painting | South Wales Argus" id="147" name="Google Shape;147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42987" y="740941"/>
            <a:ext cx="2518716" cy="189097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6"/>
          <p:cNvSpPr txBox="1"/>
          <p:nvPr/>
        </p:nvSpPr>
        <p:spPr>
          <a:xfrm>
            <a:off x="4710363" y="247567"/>
            <a:ext cx="38475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0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08 04 24</a:t>
            </a:r>
            <a:endParaRPr b="0" i="0" sz="3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