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ey Davies" initials="LD" lastIdx="1" clrIdx="0">
    <p:extLst>
      <p:ext uri="{19B8F6BF-5375-455C-9EA6-DF929625EA0E}">
        <p15:presenceInfo xmlns:p15="http://schemas.microsoft.com/office/powerpoint/2012/main" userId="S-1-5-21-724593845-1499097844-3636917617-2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4T11:23:15.610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0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3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5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8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2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1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9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0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6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0F2-EF58-4B63-9543-6EACB4BCD3FE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72E9-21B5-46FD-8C64-626E9B0DB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2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caloncymru.powys.sch.uk" TargetMode="External"/><Relationship Id="rId2" Type="http://schemas.openxmlformats.org/officeDocument/2006/relationships/hyperlink" Target="https://youtu.be/M6j811DWX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National test numeracy(procedural) learner feedback information</a:t>
            </a:r>
            <a:endParaRPr lang="en-GB" dirty="0"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3667775"/>
            <a:ext cx="3241963" cy="18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feedback will look like this if you click</a:t>
            </a:r>
            <a:br>
              <a:rPr lang="en-GB" dirty="0" smtClean="0"/>
            </a:br>
            <a:r>
              <a:rPr lang="en-GB" dirty="0" smtClean="0"/>
              <a:t> on sample question you will get more </a:t>
            </a:r>
            <a:br>
              <a:rPr lang="en-GB" dirty="0" smtClean="0"/>
            </a:br>
            <a:r>
              <a:rPr lang="en-GB" dirty="0" smtClean="0"/>
              <a:t>information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89" y="1825625"/>
            <a:ext cx="8648622" cy="4351338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91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6" y="454024"/>
            <a:ext cx="4705522" cy="5622579"/>
          </a:xfr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more information please watch the following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https://youtu.be/M6j811DWXek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Please do not hesitate to contact us if you require further information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o</a:t>
            </a:r>
            <a:r>
              <a:rPr lang="en-GB" dirty="0" smtClean="0">
                <a:hlinkClick r:id="rId3"/>
              </a:rPr>
              <a:t>ffice@caloncymru.powys.sch.uk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Llandrindod campus: 01597 822992</a:t>
            </a:r>
          </a:p>
          <a:p>
            <a:pPr marL="0" indent="0">
              <a:buNone/>
            </a:pPr>
            <a:r>
              <a:rPr lang="en-GB" dirty="0" err="1" smtClean="0"/>
              <a:t>Builth</a:t>
            </a:r>
            <a:r>
              <a:rPr lang="en-GB" dirty="0" smtClean="0"/>
              <a:t> Campus: 01982 553292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05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Parents information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year we are sharing the learner feedback of your child's national tests via your child's </a:t>
            </a:r>
            <a:r>
              <a:rPr lang="en-GB" dirty="0" err="1" smtClean="0"/>
              <a:t>hwb</a:t>
            </a:r>
            <a:r>
              <a:rPr lang="en-GB" dirty="0" smtClean="0"/>
              <a:t> accounts, we encourage you as a parent to sit and look through the results with your child.</a:t>
            </a:r>
          </a:p>
          <a:p>
            <a:r>
              <a:rPr lang="en-GB" dirty="0" smtClean="0"/>
              <a:t>The next few slides will guide you on how to access this</a:t>
            </a:r>
          </a:p>
          <a:p>
            <a:r>
              <a:rPr lang="en-GB" dirty="0" smtClean="0"/>
              <a:t>Please feel free to contact the school if you need further guidance</a:t>
            </a:r>
          </a:p>
          <a:p>
            <a:r>
              <a:rPr lang="en-GB" dirty="0" smtClean="0"/>
              <a:t>If you feel you need a paper copy these can be available on request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26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Accessing </a:t>
            </a:r>
            <a:r>
              <a:rPr lang="en-GB" dirty="0" err="1" smtClean="0"/>
              <a:t>hwb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2800" dirty="0" smtClean="0"/>
              <a:t>log on to </a:t>
            </a:r>
            <a:r>
              <a:rPr lang="en-GB" sz="2800" dirty="0" err="1" smtClean="0"/>
              <a:t>hwb.gov.wales</a:t>
            </a:r>
            <a:r>
              <a:rPr lang="en-GB" sz="2800" dirty="0" smtClean="0"/>
              <a:t> your child should know their </a:t>
            </a:r>
            <a:br>
              <a:rPr lang="en-GB" sz="2800" dirty="0" smtClean="0"/>
            </a:br>
            <a:r>
              <a:rPr lang="en-GB" sz="2800" dirty="0" smtClean="0"/>
              <a:t>username and password example is:  name@hwbcymru.net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2" r="49464" b="9168"/>
          <a:stretch/>
        </p:blipFill>
        <p:spPr>
          <a:xfrm>
            <a:off x="1180407" y="1854705"/>
            <a:ext cx="9564231" cy="44823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26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lick on personalised </a:t>
            </a:r>
            <a:r>
              <a:rPr lang="en-GB" dirty="0"/>
              <a:t>assessments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1825625"/>
            <a:ext cx="8034357" cy="4351338"/>
          </a:xfr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26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Then click on learner feedback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37" y="1825625"/>
            <a:ext cx="8613325" cy="4351338"/>
          </a:xfr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on numeracy(procedural)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66" y="1825625"/>
            <a:ext cx="8693667" cy="4351338"/>
          </a:xfr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report will look like this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73" y="1825625"/>
            <a:ext cx="8630454" cy="4351338"/>
          </a:xfr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0" y="382385"/>
            <a:ext cx="4680066" cy="6284422"/>
          </a:xfr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your child's feedback please click </a:t>
            </a:r>
            <a:br>
              <a:rPr lang="en-GB" dirty="0" smtClean="0"/>
            </a:br>
            <a:r>
              <a:rPr lang="en-GB" dirty="0" smtClean="0"/>
              <a:t>on the feedback button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5" y="1825625"/>
            <a:ext cx="8631049" cy="4351338"/>
          </a:xfr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529142"/>
            <a:ext cx="161544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189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for Autograph Uni</vt:lpstr>
      <vt:lpstr>Calibri</vt:lpstr>
      <vt:lpstr>Calibri Light</vt:lpstr>
      <vt:lpstr>Office Theme</vt:lpstr>
      <vt:lpstr>National test numeracy(procedural) learner feedback information</vt:lpstr>
      <vt:lpstr>Parents information  </vt:lpstr>
      <vt:lpstr>Accessing hwb   log on to hwb.gov.wales your child should know their  username and password example is:  name@hwbcymru.net</vt:lpstr>
      <vt:lpstr>Click on personalised assessments</vt:lpstr>
      <vt:lpstr>Then click on learner feedback </vt:lpstr>
      <vt:lpstr>Click on numeracy(procedural) </vt:lpstr>
      <vt:lpstr>The report will look like this </vt:lpstr>
      <vt:lpstr>PowerPoint Presentation</vt:lpstr>
      <vt:lpstr>For your child's feedback please click  on the feedback button </vt:lpstr>
      <vt:lpstr>The feedback will look like this if you click  on sample question you will get more  information</vt:lpstr>
      <vt:lpstr>PowerPoint Presentation</vt:lpstr>
      <vt:lpstr>For more information please watch the following video</vt:lpstr>
    </vt:vector>
  </TitlesOfParts>
  <Company>Ysgol Calon Cymru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test numeracy(procedural) learner feedback information</dc:title>
  <dc:creator>Lindsey Davies</dc:creator>
  <cp:lastModifiedBy>Lindsey Davies</cp:lastModifiedBy>
  <cp:revision>8</cp:revision>
  <dcterms:created xsi:type="dcterms:W3CDTF">2020-11-24T11:08:18Z</dcterms:created>
  <dcterms:modified xsi:type="dcterms:W3CDTF">2020-11-24T14:50:05Z</dcterms:modified>
</cp:coreProperties>
</file>