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6858000" cy="12192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D6ED"/>
    <a:srgbClr val="0F1A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45" d="100"/>
          <a:sy n="45" d="100"/>
        </p:scale>
        <p:origin x="2204" y="64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49C543-E485-49B5-A346-BFB4F1DC1E39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87C5434-45A4-4D9A-B4EE-DE0ED8DA65F9}">
      <dgm:prSet phldrT="[Text]" custT="1"/>
      <dgm:spPr>
        <a:solidFill>
          <a:srgbClr val="0F1A2F">
            <a:alpha val="90000"/>
          </a:srgbClr>
        </a:solidFill>
      </dgm:spPr>
      <dgm:t>
        <a:bodyPr/>
        <a:lstStyle/>
        <a:p>
          <a:r>
            <a:rPr lang="en-US" sz="2700" dirty="0">
              <a:solidFill>
                <a:schemeClr val="bg1"/>
              </a:solidFill>
            </a:rPr>
            <a:t>Restore / </a:t>
          </a:r>
          <a:r>
            <a:rPr lang="en-US" sz="2700" dirty="0" err="1">
              <a:solidFill>
                <a:schemeClr val="bg1"/>
              </a:solidFill>
            </a:rPr>
            <a:t>Adfer</a:t>
          </a:r>
          <a:endParaRPr lang="en-GB" sz="2700" dirty="0">
            <a:solidFill>
              <a:schemeClr val="bg1"/>
            </a:solidFill>
          </a:endParaRPr>
        </a:p>
      </dgm:t>
    </dgm:pt>
    <dgm:pt modelId="{1B6F81E6-99D9-4758-8171-7BE0449F0B89}" type="parTrans" cxnId="{187B5640-447F-4DBB-B5C6-9259B98D4AC6}">
      <dgm:prSet/>
      <dgm:spPr/>
      <dgm:t>
        <a:bodyPr/>
        <a:lstStyle/>
        <a:p>
          <a:endParaRPr lang="en-GB"/>
        </a:p>
      </dgm:t>
    </dgm:pt>
    <dgm:pt modelId="{42D1B6CD-9773-4513-94D6-11B9AB44EF52}" type="sibTrans" cxnId="{187B5640-447F-4DBB-B5C6-9259B98D4AC6}">
      <dgm:prSet/>
      <dgm:spPr/>
      <dgm:t>
        <a:bodyPr/>
        <a:lstStyle/>
        <a:p>
          <a:endParaRPr lang="en-GB"/>
        </a:p>
      </dgm:t>
    </dgm:pt>
    <dgm:pt modelId="{A0D19408-7E1E-43BF-BD80-4864B97D65D0}">
      <dgm:prSet phldrT="[Text]" phldr="1"/>
      <dgm:spPr>
        <a:solidFill>
          <a:srgbClr val="002060"/>
        </a:solidFill>
      </dgm:spPr>
      <dgm:t>
        <a:bodyPr/>
        <a:lstStyle/>
        <a:p>
          <a:endParaRPr lang="en-GB"/>
        </a:p>
      </dgm:t>
    </dgm:pt>
    <dgm:pt modelId="{159A5139-7D7A-479E-883E-2401FC02E1E2}" type="parTrans" cxnId="{FAA51244-B775-4544-9A30-FBCD349DC966}">
      <dgm:prSet/>
      <dgm:spPr/>
      <dgm:t>
        <a:bodyPr/>
        <a:lstStyle/>
        <a:p>
          <a:endParaRPr lang="en-GB"/>
        </a:p>
      </dgm:t>
    </dgm:pt>
    <dgm:pt modelId="{5AD07F43-D791-48AF-BB3B-8362F81412C0}" type="sibTrans" cxnId="{FAA51244-B775-4544-9A30-FBCD349DC966}">
      <dgm:prSet/>
      <dgm:spPr/>
      <dgm:t>
        <a:bodyPr/>
        <a:lstStyle/>
        <a:p>
          <a:endParaRPr lang="en-GB"/>
        </a:p>
      </dgm:t>
    </dgm:pt>
    <dgm:pt modelId="{851A72CD-A54B-4795-9B36-ACB6F04D5277}">
      <dgm:prSet phldrT="[Text]" custT="1"/>
      <dgm:spPr>
        <a:solidFill>
          <a:srgbClr val="0F1A2F">
            <a:alpha val="90000"/>
          </a:srgbClr>
        </a:solidFill>
      </dgm:spPr>
      <dgm:t>
        <a:bodyPr/>
        <a:lstStyle/>
        <a:p>
          <a:r>
            <a:rPr lang="en-US" sz="1600" dirty="0">
              <a:solidFill>
                <a:schemeClr val="bg1"/>
              </a:solidFill>
            </a:rPr>
            <a:t>Restore &amp; Record on Go4Schools /</a:t>
          </a:r>
          <a:r>
            <a:rPr lang="cy-GB" sz="1600" dirty="0">
              <a:solidFill>
                <a:schemeClr val="bg1"/>
              </a:solidFill>
            </a:rPr>
            <a:t>Adfer a Chofnodi ar Go4Schools</a:t>
          </a:r>
          <a:endParaRPr lang="en-GB" sz="1600" dirty="0">
            <a:solidFill>
              <a:schemeClr val="bg1"/>
            </a:solidFill>
          </a:endParaRPr>
        </a:p>
      </dgm:t>
    </dgm:pt>
    <dgm:pt modelId="{E856B314-9571-4702-81DB-6F4D080E43B7}" type="parTrans" cxnId="{01945706-FD0E-41DF-A41A-1F0FE6117EDC}">
      <dgm:prSet/>
      <dgm:spPr/>
      <dgm:t>
        <a:bodyPr/>
        <a:lstStyle/>
        <a:p>
          <a:endParaRPr lang="en-GB"/>
        </a:p>
      </dgm:t>
    </dgm:pt>
    <dgm:pt modelId="{6B7341E2-3C93-4B36-9312-5F0A0EFF69B8}" type="sibTrans" cxnId="{01945706-FD0E-41DF-A41A-1F0FE6117EDC}">
      <dgm:prSet/>
      <dgm:spPr/>
      <dgm:t>
        <a:bodyPr/>
        <a:lstStyle/>
        <a:p>
          <a:endParaRPr lang="en-GB"/>
        </a:p>
      </dgm:t>
    </dgm:pt>
    <dgm:pt modelId="{188B16F6-FB4C-498C-9C93-3BD650E680A6}">
      <dgm:prSet phldrT="[Text]" phldr="1"/>
      <dgm:spPr>
        <a:solidFill>
          <a:srgbClr val="002060"/>
        </a:solidFill>
      </dgm:spPr>
      <dgm:t>
        <a:bodyPr/>
        <a:lstStyle/>
        <a:p>
          <a:endParaRPr lang="en-GB"/>
        </a:p>
      </dgm:t>
    </dgm:pt>
    <dgm:pt modelId="{176058CC-5880-4AB9-BCA3-3BE997FE8A38}" type="parTrans" cxnId="{D21B40DC-0AFB-44CA-9B16-6050E854D4EF}">
      <dgm:prSet/>
      <dgm:spPr/>
      <dgm:t>
        <a:bodyPr/>
        <a:lstStyle/>
        <a:p>
          <a:endParaRPr lang="en-GB"/>
        </a:p>
      </dgm:t>
    </dgm:pt>
    <dgm:pt modelId="{B5E5E1F7-7C7F-487E-95F1-5FB22D5B7225}" type="sibTrans" cxnId="{D21B40DC-0AFB-44CA-9B16-6050E854D4EF}">
      <dgm:prSet/>
      <dgm:spPr/>
      <dgm:t>
        <a:bodyPr/>
        <a:lstStyle/>
        <a:p>
          <a:endParaRPr lang="en-GB"/>
        </a:p>
      </dgm:t>
    </dgm:pt>
    <dgm:pt modelId="{DE22507A-2C5C-45C8-8ED1-A7E921F20BC3}">
      <dgm:prSet phldrT="[Text]" custT="1"/>
      <dgm:spPr>
        <a:solidFill>
          <a:srgbClr val="0F1A2F">
            <a:alpha val="90000"/>
          </a:srgbClr>
        </a:solidFill>
      </dgm:spPr>
      <dgm:t>
        <a:bodyPr/>
        <a:lstStyle/>
        <a:p>
          <a:r>
            <a:rPr lang="en-US" sz="2000" dirty="0">
              <a:solidFill>
                <a:schemeClr val="bg1"/>
              </a:solidFill>
            </a:rPr>
            <a:t>Restore and Refer (on call) /</a:t>
          </a:r>
          <a:r>
            <a:rPr lang="cy-GB" sz="2000" dirty="0">
              <a:solidFill>
                <a:schemeClr val="bg1"/>
              </a:solidFill>
            </a:rPr>
            <a:t>Adfer a Chyfeirio (ar alwad)</a:t>
          </a:r>
          <a:endParaRPr lang="en-GB" sz="2000" dirty="0">
            <a:solidFill>
              <a:schemeClr val="bg1"/>
            </a:solidFill>
          </a:endParaRPr>
        </a:p>
      </dgm:t>
    </dgm:pt>
    <dgm:pt modelId="{05E2799D-556E-4F91-B747-3797FE99DF5C}" type="parTrans" cxnId="{39CD01AA-2F59-449F-998E-EF09326F026E}">
      <dgm:prSet/>
      <dgm:spPr/>
      <dgm:t>
        <a:bodyPr/>
        <a:lstStyle/>
        <a:p>
          <a:endParaRPr lang="en-GB"/>
        </a:p>
      </dgm:t>
    </dgm:pt>
    <dgm:pt modelId="{68B401D6-A20B-475E-89A3-CDEC227FCCEA}" type="sibTrans" cxnId="{39CD01AA-2F59-449F-998E-EF09326F026E}">
      <dgm:prSet/>
      <dgm:spPr/>
      <dgm:t>
        <a:bodyPr/>
        <a:lstStyle/>
        <a:p>
          <a:endParaRPr lang="en-GB"/>
        </a:p>
      </dgm:t>
    </dgm:pt>
    <dgm:pt modelId="{30C8C488-5407-4092-B84C-97C5E8ED2430}">
      <dgm:prSet phldrT="[Text]" phldr="1"/>
      <dgm:spPr>
        <a:solidFill>
          <a:srgbClr val="002060"/>
        </a:solidFill>
      </dgm:spPr>
      <dgm:t>
        <a:bodyPr/>
        <a:lstStyle/>
        <a:p>
          <a:endParaRPr lang="en-GB"/>
        </a:p>
      </dgm:t>
    </dgm:pt>
    <dgm:pt modelId="{4ED13732-1970-43A1-8C8A-B53A3B4E86F8}" type="sibTrans" cxnId="{F8571153-85FA-41DD-9FF3-1DBB2D7E46B5}">
      <dgm:prSet/>
      <dgm:spPr/>
      <dgm:t>
        <a:bodyPr/>
        <a:lstStyle/>
        <a:p>
          <a:endParaRPr lang="en-GB"/>
        </a:p>
      </dgm:t>
    </dgm:pt>
    <dgm:pt modelId="{45233FED-0005-4F26-BF43-35F5A11A5CEB}" type="parTrans" cxnId="{F8571153-85FA-41DD-9FF3-1DBB2D7E46B5}">
      <dgm:prSet/>
      <dgm:spPr/>
      <dgm:t>
        <a:bodyPr/>
        <a:lstStyle/>
        <a:p>
          <a:endParaRPr lang="en-GB"/>
        </a:p>
      </dgm:t>
    </dgm:pt>
    <dgm:pt modelId="{1C2A7B21-8673-46B1-86B7-3B5844ED604A}" type="pres">
      <dgm:prSet presAssocID="{B449C543-E485-49B5-A346-BFB4F1DC1E39}" presName="Name0" presStyleCnt="0">
        <dgm:presLayoutVars>
          <dgm:dir/>
          <dgm:animLvl val="lvl"/>
          <dgm:resizeHandles val="exact"/>
        </dgm:presLayoutVars>
      </dgm:prSet>
      <dgm:spPr/>
    </dgm:pt>
    <dgm:pt modelId="{11B7F177-C49E-4CCA-8D15-3D532EC1A708}" type="pres">
      <dgm:prSet presAssocID="{188B16F6-FB4C-498C-9C93-3BD650E680A6}" presName="boxAndChildren" presStyleCnt="0"/>
      <dgm:spPr/>
    </dgm:pt>
    <dgm:pt modelId="{3D244877-E4ED-4FD8-B72F-E2A2F3DA1DDF}" type="pres">
      <dgm:prSet presAssocID="{188B16F6-FB4C-498C-9C93-3BD650E680A6}" presName="parentTextBox" presStyleLbl="node1" presStyleIdx="0" presStyleCnt="3"/>
      <dgm:spPr/>
    </dgm:pt>
    <dgm:pt modelId="{C615A3A1-1597-4EC9-B3CC-667658595D72}" type="pres">
      <dgm:prSet presAssocID="{188B16F6-FB4C-498C-9C93-3BD650E680A6}" presName="entireBox" presStyleLbl="node1" presStyleIdx="0" presStyleCnt="3"/>
      <dgm:spPr/>
    </dgm:pt>
    <dgm:pt modelId="{3A8DA681-0BB3-4C5A-B3AB-3D2FB6269738}" type="pres">
      <dgm:prSet presAssocID="{188B16F6-FB4C-498C-9C93-3BD650E680A6}" presName="descendantBox" presStyleCnt="0"/>
      <dgm:spPr/>
    </dgm:pt>
    <dgm:pt modelId="{6F6EC03A-3979-4C24-8534-5A8A32D25AA3}" type="pres">
      <dgm:prSet presAssocID="{DE22507A-2C5C-45C8-8ED1-A7E921F20BC3}" presName="childTextBox" presStyleLbl="fgAccFollowNode1" presStyleIdx="0" presStyleCnt="3">
        <dgm:presLayoutVars>
          <dgm:bulletEnabled val="1"/>
        </dgm:presLayoutVars>
      </dgm:prSet>
      <dgm:spPr/>
    </dgm:pt>
    <dgm:pt modelId="{592C9FCD-95AD-47F0-BB1B-551A1F22A01D}" type="pres">
      <dgm:prSet presAssocID="{5AD07F43-D791-48AF-BB3B-8362F81412C0}" presName="sp" presStyleCnt="0"/>
      <dgm:spPr/>
    </dgm:pt>
    <dgm:pt modelId="{7F7EBEDA-DE13-4976-B174-18C1C1B97F80}" type="pres">
      <dgm:prSet presAssocID="{A0D19408-7E1E-43BF-BD80-4864B97D65D0}" presName="arrowAndChildren" presStyleCnt="0"/>
      <dgm:spPr/>
    </dgm:pt>
    <dgm:pt modelId="{BC8D1E21-5095-45B1-A6F1-80900F6391A5}" type="pres">
      <dgm:prSet presAssocID="{A0D19408-7E1E-43BF-BD80-4864B97D65D0}" presName="parentTextArrow" presStyleLbl="node1" presStyleIdx="0" presStyleCnt="3"/>
      <dgm:spPr/>
    </dgm:pt>
    <dgm:pt modelId="{2800D283-DFEB-4530-AD58-2AF00FC174AC}" type="pres">
      <dgm:prSet presAssocID="{A0D19408-7E1E-43BF-BD80-4864B97D65D0}" presName="arrow" presStyleLbl="node1" presStyleIdx="1" presStyleCnt="3"/>
      <dgm:spPr/>
    </dgm:pt>
    <dgm:pt modelId="{2792DE15-2C50-4B6A-B06B-D4D1F54DF00B}" type="pres">
      <dgm:prSet presAssocID="{A0D19408-7E1E-43BF-BD80-4864B97D65D0}" presName="descendantArrow" presStyleCnt="0"/>
      <dgm:spPr/>
    </dgm:pt>
    <dgm:pt modelId="{0768845D-2E9C-4D2A-8785-DDA835E87DCE}" type="pres">
      <dgm:prSet presAssocID="{851A72CD-A54B-4795-9B36-ACB6F04D5277}" presName="childTextArrow" presStyleLbl="fgAccFollowNode1" presStyleIdx="1" presStyleCnt="3" custScaleY="120529" custLinFactNeighborX="273" custLinFactNeighborY="293">
        <dgm:presLayoutVars>
          <dgm:bulletEnabled val="1"/>
        </dgm:presLayoutVars>
      </dgm:prSet>
      <dgm:spPr/>
    </dgm:pt>
    <dgm:pt modelId="{DA542B4F-D46C-4FBE-8D6B-57D079929F35}" type="pres">
      <dgm:prSet presAssocID="{4ED13732-1970-43A1-8C8A-B53A3B4E86F8}" presName="sp" presStyleCnt="0"/>
      <dgm:spPr/>
    </dgm:pt>
    <dgm:pt modelId="{E33ABF64-F2DE-448B-87DA-3A3B317B9099}" type="pres">
      <dgm:prSet presAssocID="{30C8C488-5407-4092-B84C-97C5E8ED2430}" presName="arrowAndChildren" presStyleCnt="0"/>
      <dgm:spPr/>
    </dgm:pt>
    <dgm:pt modelId="{714BF172-05C6-4EC1-A458-F95ED2512A74}" type="pres">
      <dgm:prSet presAssocID="{30C8C488-5407-4092-B84C-97C5E8ED2430}" presName="parentTextArrow" presStyleLbl="node1" presStyleIdx="1" presStyleCnt="3"/>
      <dgm:spPr/>
    </dgm:pt>
    <dgm:pt modelId="{A6F93552-273C-41C7-977D-4905E10CAD82}" type="pres">
      <dgm:prSet presAssocID="{30C8C488-5407-4092-B84C-97C5E8ED2430}" presName="arrow" presStyleLbl="node1" presStyleIdx="2" presStyleCnt="3" custLinFactY="-100000" custLinFactNeighborX="-14722" custLinFactNeighborY="-125710"/>
      <dgm:spPr/>
    </dgm:pt>
    <dgm:pt modelId="{91F69C28-2B82-4A9A-B325-080855A42574}" type="pres">
      <dgm:prSet presAssocID="{30C8C488-5407-4092-B84C-97C5E8ED2430}" presName="descendantArrow" presStyleCnt="0"/>
      <dgm:spPr/>
    </dgm:pt>
    <dgm:pt modelId="{6BB1713B-2552-463A-B942-3256C768576C}" type="pres">
      <dgm:prSet presAssocID="{387C5434-45A4-4D9A-B4EE-DE0ED8DA65F9}" presName="childTextArrow" presStyleLbl="fgAccFollowNode1" presStyleIdx="2" presStyleCnt="3" custScaleX="99727" custScaleY="117641" custLinFactNeighborX="-5000" custLinFactNeighborY="5410">
        <dgm:presLayoutVars>
          <dgm:bulletEnabled val="1"/>
        </dgm:presLayoutVars>
      </dgm:prSet>
      <dgm:spPr/>
    </dgm:pt>
  </dgm:ptLst>
  <dgm:cxnLst>
    <dgm:cxn modelId="{01945706-FD0E-41DF-A41A-1F0FE6117EDC}" srcId="{A0D19408-7E1E-43BF-BD80-4864B97D65D0}" destId="{851A72CD-A54B-4795-9B36-ACB6F04D5277}" srcOrd="0" destOrd="0" parTransId="{E856B314-9571-4702-81DB-6F4D080E43B7}" sibTransId="{6B7341E2-3C93-4B36-9312-5F0A0EFF69B8}"/>
    <dgm:cxn modelId="{937C9012-F3AB-477E-8F85-72C441A3DCC8}" type="presOf" srcId="{188B16F6-FB4C-498C-9C93-3BD650E680A6}" destId="{C615A3A1-1597-4EC9-B3CC-667658595D72}" srcOrd="1" destOrd="0" presId="urn:microsoft.com/office/officeart/2005/8/layout/process4"/>
    <dgm:cxn modelId="{DB27421E-7DD2-4E43-85B5-9E8EB557D9FE}" type="presOf" srcId="{B449C543-E485-49B5-A346-BFB4F1DC1E39}" destId="{1C2A7B21-8673-46B1-86B7-3B5844ED604A}" srcOrd="0" destOrd="0" presId="urn:microsoft.com/office/officeart/2005/8/layout/process4"/>
    <dgm:cxn modelId="{B706701E-5D77-48E1-B286-73B338E436A9}" type="presOf" srcId="{A0D19408-7E1E-43BF-BD80-4864B97D65D0}" destId="{2800D283-DFEB-4530-AD58-2AF00FC174AC}" srcOrd="1" destOrd="0" presId="urn:microsoft.com/office/officeart/2005/8/layout/process4"/>
    <dgm:cxn modelId="{187B5640-447F-4DBB-B5C6-9259B98D4AC6}" srcId="{30C8C488-5407-4092-B84C-97C5E8ED2430}" destId="{387C5434-45A4-4D9A-B4EE-DE0ED8DA65F9}" srcOrd="0" destOrd="0" parTransId="{1B6F81E6-99D9-4758-8171-7BE0449F0B89}" sibTransId="{42D1B6CD-9773-4513-94D6-11B9AB44EF52}"/>
    <dgm:cxn modelId="{FAA51244-B775-4544-9A30-FBCD349DC966}" srcId="{B449C543-E485-49B5-A346-BFB4F1DC1E39}" destId="{A0D19408-7E1E-43BF-BD80-4864B97D65D0}" srcOrd="1" destOrd="0" parTransId="{159A5139-7D7A-479E-883E-2401FC02E1E2}" sibTransId="{5AD07F43-D791-48AF-BB3B-8362F81412C0}"/>
    <dgm:cxn modelId="{F8571153-85FA-41DD-9FF3-1DBB2D7E46B5}" srcId="{B449C543-E485-49B5-A346-BFB4F1DC1E39}" destId="{30C8C488-5407-4092-B84C-97C5E8ED2430}" srcOrd="0" destOrd="0" parTransId="{45233FED-0005-4F26-BF43-35F5A11A5CEB}" sibTransId="{4ED13732-1970-43A1-8C8A-B53A3B4E86F8}"/>
    <dgm:cxn modelId="{842FBD79-93C5-47F5-BCD1-303A8ECA63D2}" type="presOf" srcId="{30C8C488-5407-4092-B84C-97C5E8ED2430}" destId="{714BF172-05C6-4EC1-A458-F95ED2512A74}" srcOrd="0" destOrd="0" presId="urn:microsoft.com/office/officeart/2005/8/layout/process4"/>
    <dgm:cxn modelId="{3F089C80-BECD-4ADA-A2C0-2A3FED05CAE2}" type="presOf" srcId="{A0D19408-7E1E-43BF-BD80-4864B97D65D0}" destId="{BC8D1E21-5095-45B1-A6F1-80900F6391A5}" srcOrd="0" destOrd="0" presId="urn:microsoft.com/office/officeart/2005/8/layout/process4"/>
    <dgm:cxn modelId="{87E00C88-8C5C-4A9A-9CEE-B7853A2F6B28}" type="presOf" srcId="{30C8C488-5407-4092-B84C-97C5E8ED2430}" destId="{A6F93552-273C-41C7-977D-4905E10CAD82}" srcOrd="1" destOrd="0" presId="urn:microsoft.com/office/officeart/2005/8/layout/process4"/>
    <dgm:cxn modelId="{39CD01AA-2F59-449F-998E-EF09326F026E}" srcId="{188B16F6-FB4C-498C-9C93-3BD650E680A6}" destId="{DE22507A-2C5C-45C8-8ED1-A7E921F20BC3}" srcOrd="0" destOrd="0" parTransId="{05E2799D-556E-4F91-B747-3797FE99DF5C}" sibTransId="{68B401D6-A20B-475E-89A3-CDEC227FCCEA}"/>
    <dgm:cxn modelId="{D780CDBD-EE97-462F-ADB9-103EAA1D70A9}" type="presOf" srcId="{387C5434-45A4-4D9A-B4EE-DE0ED8DA65F9}" destId="{6BB1713B-2552-463A-B942-3256C768576C}" srcOrd="0" destOrd="0" presId="urn:microsoft.com/office/officeart/2005/8/layout/process4"/>
    <dgm:cxn modelId="{005C79BE-0FE0-4012-A182-E1654EED747B}" type="presOf" srcId="{188B16F6-FB4C-498C-9C93-3BD650E680A6}" destId="{3D244877-E4ED-4FD8-B72F-E2A2F3DA1DDF}" srcOrd="0" destOrd="0" presId="urn:microsoft.com/office/officeart/2005/8/layout/process4"/>
    <dgm:cxn modelId="{1863A0C7-62F7-4DD8-BF6A-E6E426984510}" type="presOf" srcId="{851A72CD-A54B-4795-9B36-ACB6F04D5277}" destId="{0768845D-2E9C-4D2A-8785-DDA835E87DCE}" srcOrd="0" destOrd="0" presId="urn:microsoft.com/office/officeart/2005/8/layout/process4"/>
    <dgm:cxn modelId="{9BB29BD3-B3F0-4EA3-B748-1A774EB81B66}" type="presOf" srcId="{DE22507A-2C5C-45C8-8ED1-A7E921F20BC3}" destId="{6F6EC03A-3979-4C24-8534-5A8A32D25AA3}" srcOrd="0" destOrd="0" presId="urn:microsoft.com/office/officeart/2005/8/layout/process4"/>
    <dgm:cxn modelId="{D21B40DC-0AFB-44CA-9B16-6050E854D4EF}" srcId="{B449C543-E485-49B5-A346-BFB4F1DC1E39}" destId="{188B16F6-FB4C-498C-9C93-3BD650E680A6}" srcOrd="2" destOrd="0" parTransId="{176058CC-5880-4AB9-BCA3-3BE997FE8A38}" sibTransId="{B5E5E1F7-7C7F-487E-95F1-5FB22D5B7225}"/>
    <dgm:cxn modelId="{12D7A1A2-C1F2-469B-9F3A-AF487DA5377B}" type="presParOf" srcId="{1C2A7B21-8673-46B1-86B7-3B5844ED604A}" destId="{11B7F177-C49E-4CCA-8D15-3D532EC1A708}" srcOrd="0" destOrd="0" presId="urn:microsoft.com/office/officeart/2005/8/layout/process4"/>
    <dgm:cxn modelId="{B6CE2E16-BC41-4FAF-8572-9B929DABA406}" type="presParOf" srcId="{11B7F177-C49E-4CCA-8D15-3D532EC1A708}" destId="{3D244877-E4ED-4FD8-B72F-E2A2F3DA1DDF}" srcOrd="0" destOrd="0" presId="urn:microsoft.com/office/officeart/2005/8/layout/process4"/>
    <dgm:cxn modelId="{80BA6BB1-7945-442C-98A3-D0B3A22612FC}" type="presParOf" srcId="{11B7F177-C49E-4CCA-8D15-3D532EC1A708}" destId="{C615A3A1-1597-4EC9-B3CC-667658595D72}" srcOrd="1" destOrd="0" presId="urn:microsoft.com/office/officeart/2005/8/layout/process4"/>
    <dgm:cxn modelId="{F19843B4-1C2F-41E4-81BD-B79A80081DC5}" type="presParOf" srcId="{11B7F177-C49E-4CCA-8D15-3D532EC1A708}" destId="{3A8DA681-0BB3-4C5A-B3AB-3D2FB6269738}" srcOrd="2" destOrd="0" presId="urn:microsoft.com/office/officeart/2005/8/layout/process4"/>
    <dgm:cxn modelId="{D0493DEC-F3BF-426E-AE8F-2EBEE56D32BA}" type="presParOf" srcId="{3A8DA681-0BB3-4C5A-B3AB-3D2FB6269738}" destId="{6F6EC03A-3979-4C24-8534-5A8A32D25AA3}" srcOrd="0" destOrd="0" presId="urn:microsoft.com/office/officeart/2005/8/layout/process4"/>
    <dgm:cxn modelId="{B6CD0F1D-2B58-46FE-A8F4-0EFCC82DBEEF}" type="presParOf" srcId="{1C2A7B21-8673-46B1-86B7-3B5844ED604A}" destId="{592C9FCD-95AD-47F0-BB1B-551A1F22A01D}" srcOrd="1" destOrd="0" presId="urn:microsoft.com/office/officeart/2005/8/layout/process4"/>
    <dgm:cxn modelId="{BB1C6161-C7AE-4FE2-B74B-FAD2DCDDED8A}" type="presParOf" srcId="{1C2A7B21-8673-46B1-86B7-3B5844ED604A}" destId="{7F7EBEDA-DE13-4976-B174-18C1C1B97F80}" srcOrd="2" destOrd="0" presId="urn:microsoft.com/office/officeart/2005/8/layout/process4"/>
    <dgm:cxn modelId="{2D859E01-637B-41A3-B709-59C3546C6DAC}" type="presParOf" srcId="{7F7EBEDA-DE13-4976-B174-18C1C1B97F80}" destId="{BC8D1E21-5095-45B1-A6F1-80900F6391A5}" srcOrd="0" destOrd="0" presId="urn:microsoft.com/office/officeart/2005/8/layout/process4"/>
    <dgm:cxn modelId="{90448AAE-D117-4CFC-A616-7A6CBAF636D9}" type="presParOf" srcId="{7F7EBEDA-DE13-4976-B174-18C1C1B97F80}" destId="{2800D283-DFEB-4530-AD58-2AF00FC174AC}" srcOrd="1" destOrd="0" presId="urn:microsoft.com/office/officeart/2005/8/layout/process4"/>
    <dgm:cxn modelId="{2AF12DA8-0150-454D-BBF2-80A624C1F538}" type="presParOf" srcId="{7F7EBEDA-DE13-4976-B174-18C1C1B97F80}" destId="{2792DE15-2C50-4B6A-B06B-D4D1F54DF00B}" srcOrd="2" destOrd="0" presId="urn:microsoft.com/office/officeart/2005/8/layout/process4"/>
    <dgm:cxn modelId="{C07EC1D2-8891-41D2-AD81-FC5D0C354C35}" type="presParOf" srcId="{2792DE15-2C50-4B6A-B06B-D4D1F54DF00B}" destId="{0768845D-2E9C-4D2A-8785-DDA835E87DCE}" srcOrd="0" destOrd="0" presId="urn:microsoft.com/office/officeart/2005/8/layout/process4"/>
    <dgm:cxn modelId="{4559D1D7-DDD4-4FB5-9501-3395F8C60174}" type="presParOf" srcId="{1C2A7B21-8673-46B1-86B7-3B5844ED604A}" destId="{DA542B4F-D46C-4FBE-8D6B-57D079929F35}" srcOrd="3" destOrd="0" presId="urn:microsoft.com/office/officeart/2005/8/layout/process4"/>
    <dgm:cxn modelId="{526A92EE-54DD-49A7-84A7-A67EAB62F2EB}" type="presParOf" srcId="{1C2A7B21-8673-46B1-86B7-3B5844ED604A}" destId="{E33ABF64-F2DE-448B-87DA-3A3B317B9099}" srcOrd="4" destOrd="0" presId="urn:microsoft.com/office/officeart/2005/8/layout/process4"/>
    <dgm:cxn modelId="{E3722225-B958-4C3F-945A-4CFD479BDCB4}" type="presParOf" srcId="{E33ABF64-F2DE-448B-87DA-3A3B317B9099}" destId="{714BF172-05C6-4EC1-A458-F95ED2512A74}" srcOrd="0" destOrd="0" presId="urn:microsoft.com/office/officeart/2005/8/layout/process4"/>
    <dgm:cxn modelId="{7235FEEB-0BBA-42AB-9455-32F506DE3DED}" type="presParOf" srcId="{E33ABF64-F2DE-448B-87DA-3A3B317B9099}" destId="{A6F93552-273C-41C7-977D-4905E10CAD82}" srcOrd="1" destOrd="0" presId="urn:microsoft.com/office/officeart/2005/8/layout/process4"/>
    <dgm:cxn modelId="{3E764533-609D-4582-B8F4-A8584AB30D48}" type="presParOf" srcId="{E33ABF64-F2DE-448B-87DA-3A3B317B9099}" destId="{91F69C28-2B82-4A9A-B325-080855A42574}" srcOrd="2" destOrd="0" presId="urn:microsoft.com/office/officeart/2005/8/layout/process4"/>
    <dgm:cxn modelId="{4F40C152-32A2-481C-9063-6AFC70FDD30C}" type="presParOf" srcId="{91F69C28-2B82-4A9A-B325-080855A42574}" destId="{6BB1713B-2552-463A-B942-3256C768576C}" srcOrd="0" destOrd="0" presId="urn:microsoft.com/office/officeart/2005/8/layout/process4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49C543-E485-49B5-A346-BFB4F1DC1E39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87C5434-45A4-4D9A-B4EE-DE0ED8DA65F9}">
      <dgm:prSet phldrT="[Text]" custT="1"/>
      <dgm:spPr>
        <a:solidFill>
          <a:srgbClr val="0F1A2F">
            <a:alpha val="90000"/>
          </a:srgbClr>
        </a:solidFill>
      </dgm:spPr>
      <dgm:t>
        <a:bodyPr/>
        <a:lstStyle/>
        <a:p>
          <a:r>
            <a:rPr lang="en-US" sz="1600" dirty="0">
              <a:solidFill>
                <a:schemeClr val="bg1"/>
              </a:solidFill>
            </a:rPr>
            <a:t>Phone call to parent from wellbeing team /</a:t>
          </a:r>
          <a:r>
            <a:rPr lang="cy-GB" sz="1600" dirty="0">
              <a:solidFill>
                <a:schemeClr val="bg1"/>
              </a:solidFill>
            </a:rPr>
            <a:t>Galwad ffôn i riant o'r tîm lles</a:t>
          </a:r>
          <a:endParaRPr lang="en-GB" sz="1600" dirty="0">
            <a:solidFill>
              <a:schemeClr val="bg1"/>
            </a:solidFill>
          </a:endParaRPr>
        </a:p>
      </dgm:t>
    </dgm:pt>
    <dgm:pt modelId="{1B6F81E6-99D9-4758-8171-7BE0449F0B89}" type="parTrans" cxnId="{187B5640-447F-4DBB-B5C6-9259B98D4AC6}">
      <dgm:prSet/>
      <dgm:spPr/>
      <dgm:t>
        <a:bodyPr/>
        <a:lstStyle/>
        <a:p>
          <a:endParaRPr lang="en-GB"/>
        </a:p>
      </dgm:t>
    </dgm:pt>
    <dgm:pt modelId="{42D1B6CD-9773-4513-94D6-11B9AB44EF52}" type="sibTrans" cxnId="{187B5640-447F-4DBB-B5C6-9259B98D4AC6}">
      <dgm:prSet/>
      <dgm:spPr/>
      <dgm:t>
        <a:bodyPr/>
        <a:lstStyle/>
        <a:p>
          <a:endParaRPr lang="en-GB"/>
        </a:p>
      </dgm:t>
    </dgm:pt>
    <dgm:pt modelId="{A0D19408-7E1E-43BF-BD80-4864B97D65D0}">
      <dgm:prSet phldrT="[Text]" phldr="1"/>
      <dgm:spPr>
        <a:solidFill>
          <a:srgbClr val="002060"/>
        </a:solidFill>
      </dgm:spPr>
      <dgm:t>
        <a:bodyPr/>
        <a:lstStyle/>
        <a:p>
          <a:endParaRPr lang="en-GB"/>
        </a:p>
      </dgm:t>
    </dgm:pt>
    <dgm:pt modelId="{159A5139-7D7A-479E-883E-2401FC02E1E2}" type="parTrans" cxnId="{FAA51244-B775-4544-9A30-FBCD349DC966}">
      <dgm:prSet/>
      <dgm:spPr/>
      <dgm:t>
        <a:bodyPr/>
        <a:lstStyle/>
        <a:p>
          <a:endParaRPr lang="en-GB"/>
        </a:p>
      </dgm:t>
    </dgm:pt>
    <dgm:pt modelId="{5AD07F43-D791-48AF-BB3B-8362F81412C0}" type="sibTrans" cxnId="{FAA51244-B775-4544-9A30-FBCD349DC966}">
      <dgm:prSet/>
      <dgm:spPr/>
      <dgm:t>
        <a:bodyPr/>
        <a:lstStyle/>
        <a:p>
          <a:endParaRPr lang="en-GB"/>
        </a:p>
      </dgm:t>
    </dgm:pt>
    <dgm:pt modelId="{851A72CD-A54B-4795-9B36-ACB6F04D5277}">
      <dgm:prSet phldrT="[Text]" custT="1"/>
      <dgm:spPr>
        <a:solidFill>
          <a:srgbClr val="0F1A2F">
            <a:alpha val="90000"/>
          </a:srgbClr>
        </a:solidFill>
      </dgm:spPr>
      <dgm:t>
        <a:bodyPr/>
        <a:lstStyle/>
        <a:p>
          <a:r>
            <a:rPr lang="en-US" sz="1600" dirty="0">
              <a:solidFill>
                <a:schemeClr val="bg1"/>
              </a:solidFill>
            </a:rPr>
            <a:t>Meeting with child and parent with PL /</a:t>
          </a:r>
          <a:r>
            <a:rPr lang="en-GB" sz="1600" b="0" i="0" dirty="0" err="1">
              <a:solidFill>
                <a:schemeClr val="bg1"/>
              </a:solidFill>
            </a:rPr>
            <a:t>Cyfarfod</a:t>
          </a:r>
          <a:r>
            <a:rPr lang="en-GB" sz="1600" b="0" i="0" dirty="0">
              <a:solidFill>
                <a:schemeClr val="bg1"/>
              </a:solidFill>
            </a:rPr>
            <a:t> </a:t>
          </a:r>
          <a:r>
            <a:rPr lang="en-GB" sz="1600" b="0" i="0" dirty="0" err="1">
              <a:solidFill>
                <a:schemeClr val="bg1"/>
              </a:solidFill>
            </a:rPr>
            <a:t>â'r</a:t>
          </a:r>
          <a:r>
            <a:rPr lang="en-GB" sz="1600" b="0" i="0" dirty="0">
              <a:solidFill>
                <a:schemeClr val="bg1"/>
              </a:solidFill>
            </a:rPr>
            <a:t> </a:t>
          </a:r>
          <a:r>
            <a:rPr lang="en-GB" sz="1600" b="0" i="0" dirty="0" err="1">
              <a:solidFill>
                <a:schemeClr val="bg1"/>
              </a:solidFill>
            </a:rPr>
            <a:t>plentyn</a:t>
          </a:r>
          <a:r>
            <a:rPr lang="en-GB" sz="1600" b="0" i="0" dirty="0">
              <a:solidFill>
                <a:schemeClr val="bg1"/>
              </a:solidFill>
            </a:rPr>
            <a:t> </a:t>
          </a:r>
          <a:r>
            <a:rPr lang="en-GB" sz="1600" b="0" i="0" dirty="0" err="1">
              <a:solidFill>
                <a:schemeClr val="bg1"/>
              </a:solidFill>
            </a:rPr>
            <a:t>a'r</a:t>
          </a:r>
          <a:r>
            <a:rPr lang="en-GB" sz="1600" b="0" i="0" dirty="0">
              <a:solidFill>
                <a:schemeClr val="bg1"/>
              </a:solidFill>
            </a:rPr>
            <a:t> </a:t>
          </a:r>
          <a:r>
            <a:rPr lang="en-GB" sz="1600" b="0" i="0" dirty="0" err="1">
              <a:solidFill>
                <a:schemeClr val="bg1"/>
              </a:solidFill>
            </a:rPr>
            <a:t>rhiant</a:t>
          </a:r>
          <a:r>
            <a:rPr lang="en-GB" sz="1600" b="0" i="0" dirty="0">
              <a:solidFill>
                <a:schemeClr val="bg1"/>
              </a:solidFill>
            </a:rPr>
            <a:t> </a:t>
          </a:r>
          <a:r>
            <a:rPr lang="en-GB" sz="1600" b="0" i="0" dirty="0" err="1">
              <a:solidFill>
                <a:schemeClr val="bg1"/>
              </a:solidFill>
            </a:rPr>
            <a:t>gyda</a:t>
          </a:r>
          <a:r>
            <a:rPr lang="en-GB" sz="1600" b="0" i="0" dirty="0">
              <a:solidFill>
                <a:schemeClr val="bg1"/>
              </a:solidFill>
            </a:rPr>
            <a:t> PL</a:t>
          </a:r>
          <a:endParaRPr lang="en-GB" sz="1600" dirty="0">
            <a:solidFill>
              <a:schemeClr val="bg1"/>
            </a:solidFill>
          </a:endParaRPr>
        </a:p>
      </dgm:t>
    </dgm:pt>
    <dgm:pt modelId="{E856B314-9571-4702-81DB-6F4D080E43B7}" type="parTrans" cxnId="{01945706-FD0E-41DF-A41A-1F0FE6117EDC}">
      <dgm:prSet/>
      <dgm:spPr/>
      <dgm:t>
        <a:bodyPr/>
        <a:lstStyle/>
        <a:p>
          <a:endParaRPr lang="en-GB"/>
        </a:p>
      </dgm:t>
    </dgm:pt>
    <dgm:pt modelId="{6B7341E2-3C93-4B36-9312-5F0A0EFF69B8}" type="sibTrans" cxnId="{01945706-FD0E-41DF-A41A-1F0FE6117EDC}">
      <dgm:prSet/>
      <dgm:spPr/>
      <dgm:t>
        <a:bodyPr/>
        <a:lstStyle/>
        <a:p>
          <a:endParaRPr lang="en-GB"/>
        </a:p>
      </dgm:t>
    </dgm:pt>
    <dgm:pt modelId="{188B16F6-FB4C-498C-9C93-3BD650E680A6}">
      <dgm:prSet phldrT="[Text]" phldr="1"/>
      <dgm:spPr>
        <a:solidFill>
          <a:srgbClr val="002060"/>
        </a:solidFill>
      </dgm:spPr>
      <dgm:t>
        <a:bodyPr/>
        <a:lstStyle/>
        <a:p>
          <a:endParaRPr lang="en-GB"/>
        </a:p>
      </dgm:t>
    </dgm:pt>
    <dgm:pt modelId="{176058CC-5880-4AB9-BCA3-3BE997FE8A38}" type="parTrans" cxnId="{D21B40DC-0AFB-44CA-9B16-6050E854D4EF}">
      <dgm:prSet/>
      <dgm:spPr/>
      <dgm:t>
        <a:bodyPr/>
        <a:lstStyle/>
        <a:p>
          <a:endParaRPr lang="en-GB"/>
        </a:p>
      </dgm:t>
    </dgm:pt>
    <dgm:pt modelId="{B5E5E1F7-7C7F-487E-95F1-5FB22D5B7225}" type="sibTrans" cxnId="{D21B40DC-0AFB-44CA-9B16-6050E854D4EF}">
      <dgm:prSet/>
      <dgm:spPr/>
      <dgm:t>
        <a:bodyPr/>
        <a:lstStyle/>
        <a:p>
          <a:endParaRPr lang="en-GB"/>
        </a:p>
      </dgm:t>
    </dgm:pt>
    <dgm:pt modelId="{DE22507A-2C5C-45C8-8ED1-A7E921F20BC3}">
      <dgm:prSet phldrT="[Text]" custT="1"/>
      <dgm:spPr>
        <a:solidFill>
          <a:srgbClr val="0F1A2F">
            <a:alpha val="90000"/>
          </a:srgbClr>
        </a:solidFill>
      </dgm:spPr>
      <dgm:t>
        <a:bodyPr/>
        <a:lstStyle/>
        <a:p>
          <a:r>
            <a:rPr lang="en-US" sz="1400" dirty="0">
              <a:solidFill>
                <a:schemeClr val="bg1"/>
              </a:solidFill>
            </a:rPr>
            <a:t>Meeting with child and parent with SLT /</a:t>
          </a:r>
          <a:r>
            <a:rPr lang="cy-GB" sz="1400" dirty="0">
              <a:solidFill>
                <a:schemeClr val="bg1"/>
              </a:solidFill>
            </a:rPr>
            <a:t>Cyfarfod â'r plentyn a'r rhiant gyda'r UDA</a:t>
          </a:r>
          <a:endParaRPr lang="en-GB" sz="1400" dirty="0">
            <a:solidFill>
              <a:schemeClr val="bg1"/>
            </a:solidFill>
          </a:endParaRPr>
        </a:p>
      </dgm:t>
    </dgm:pt>
    <dgm:pt modelId="{05E2799D-556E-4F91-B747-3797FE99DF5C}" type="parTrans" cxnId="{39CD01AA-2F59-449F-998E-EF09326F026E}">
      <dgm:prSet/>
      <dgm:spPr/>
      <dgm:t>
        <a:bodyPr/>
        <a:lstStyle/>
        <a:p>
          <a:endParaRPr lang="en-GB"/>
        </a:p>
      </dgm:t>
    </dgm:pt>
    <dgm:pt modelId="{68B401D6-A20B-475E-89A3-CDEC227FCCEA}" type="sibTrans" cxnId="{39CD01AA-2F59-449F-998E-EF09326F026E}">
      <dgm:prSet/>
      <dgm:spPr/>
      <dgm:t>
        <a:bodyPr/>
        <a:lstStyle/>
        <a:p>
          <a:endParaRPr lang="en-GB"/>
        </a:p>
      </dgm:t>
    </dgm:pt>
    <dgm:pt modelId="{30C8C488-5407-4092-B84C-97C5E8ED2430}">
      <dgm:prSet phldrT="[Text]" phldr="1"/>
      <dgm:spPr>
        <a:solidFill>
          <a:srgbClr val="002060"/>
        </a:solidFill>
      </dgm:spPr>
      <dgm:t>
        <a:bodyPr/>
        <a:lstStyle/>
        <a:p>
          <a:endParaRPr lang="en-GB"/>
        </a:p>
      </dgm:t>
    </dgm:pt>
    <dgm:pt modelId="{4ED13732-1970-43A1-8C8A-B53A3B4E86F8}" type="sibTrans" cxnId="{F8571153-85FA-41DD-9FF3-1DBB2D7E46B5}">
      <dgm:prSet/>
      <dgm:spPr/>
      <dgm:t>
        <a:bodyPr/>
        <a:lstStyle/>
        <a:p>
          <a:endParaRPr lang="en-GB"/>
        </a:p>
      </dgm:t>
    </dgm:pt>
    <dgm:pt modelId="{45233FED-0005-4F26-BF43-35F5A11A5CEB}" type="parTrans" cxnId="{F8571153-85FA-41DD-9FF3-1DBB2D7E46B5}">
      <dgm:prSet/>
      <dgm:spPr/>
      <dgm:t>
        <a:bodyPr/>
        <a:lstStyle/>
        <a:p>
          <a:endParaRPr lang="en-GB"/>
        </a:p>
      </dgm:t>
    </dgm:pt>
    <dgm:pt modelId="{1C2A7B21-8673-46B1-86B7-3B5844ED604A}" type="pres">
      <dgm:prSet presAssocID="{B449C543-E485-49B5-A346-BFB4F1DC1E39}" presName="Name0" presStyleCnt="0">
        <dgm:presLayoutVars>
          <dgm:dir/>
          <dgm:animLvl val="lvl"/>
          <dgm:resizeHandles val="exact"/>
        </dgm:presLayoutVars>
      </dgm:prSet>
      <dgm:spPr/>
    </dgm:pt>
    <dgm:pt modelId="{11B7F177-C49E-4CCA-8D15-3D532EC1A708}" type="pres">
      <dgm:prSet presAssocID="{188B16F6-FB4C-498C-9C93-3BD650E680A6}" presName="boxAndChildren" presStyleCnt="0"/>
      <dgm:spPr/>
    </dgm:pt>
    <dgm:pt modelId="{3D244877-E4ED-4FD8-B72F-E2A2F3DA1DDF}" type="pres">
      <dgm:prSet presAssocID="{188B16F6-FB4C-498C-9C93-3BD650E680A6}" presName="parentTextBox" presStyleLbl="node1" presStyleIdx="0" presStyleCnt="3"/>
      <dgm:spPr/>
    </dgm:pt>
    <dgm:pt modelId="{C615A3A1-1597-4EC9-B3CC-667658595D72}" type="pres">
      <dgm:prSet presAssocID="{188B16F6-FB4C-498C-9C93-3BD650E680A6}" presName="entireBox" presStyleLbl="node1" presStyleIdx="0" presStyleCnt="3"/>
      <dgm:spPr/>
    </dgm:pt>
    <dgm:pt modelId="{3A8DA681-0BB3-4C5A-B3AB-3D2FB6269738}" type="pres">
      <dgm:prSet presAssocID="{188B16F6-FB4C-498C-9C93-3BD650E680A6}" presName="descendantBox" presStyleCnt="0"/>
      <dgm:spPr/>
    </dgm:pt>
    <dgm:pt modelId="{6F6EC03A-3979-4C24-8534-5A8A32D25AA3}" type="pres">
      <dgm:prSet presAssocID="{DE22507A-2C5C-45C8-8ED1-A7E921F20BC3}" presName="childTextBox" presStyleLbl="fgAccFollowNode1" presStyleIdx="0" presStyleCnt="3">
        <dgm:presLayoutVars>
          <dgm:bulletEnabled val="1"/>
        </dgm:presLayoutVars>
      </dgm:prSet>
      <dgm:spPr/>
    </dgm:pt>
    <dgm:pt modelId="{592C9FCD-95AD-47F0-BB1B-551A1F22A01D}" type="pres">
      <dgm:prSet presAssocID="{5AD07F43-D791-48AF-BB3B-8362F81412C0}" presName="sp" presStyleCnt="0"/>
      <dgm:spPr/>
    </dgm:pt>
    <dgm:pt modelId="{7F7EBEDA-DE13-4976-B174-18C1C1B97F80}" type="pres">
      <dgm:prSet presAssocID="{A0D19408-7E1E-43BF-BD80-4864B97D65D0}" presName="arrowAndChildren" presStyleCnt="0"/>
      <dgm:spPr/>
    </dgm:pt>
    <dgm:pt modelId="{BC8D1E21-5095-45B1-A6F1-80900F6391A5}" type="pres">
      <dgm:prSet presAssocID="{A0D19408-7E1E-43BF-BD80-4864B97D65D0}" presName="parentTextArrow" presStyleLbl="node1" presStyleIdx="0" presStyleCnt="3"/>
      <dgm:spPr/>
    </dgm:pt>
    <dgm:pt modelId="{2800D283-DFEB-4530-AD58-2AF00FC174AC}" type="pres">
      <dgm:prSet presAssocID="{A0D19408-7E1E-43BF-BD80-4864B97D65D0}" presName="arrow" presStyleLbl="node1" presStyleIdx="1" presStyleCnt="3"/>
      <dgm:spPr/>
    </dgm:pt>
    <dgm:pt modelId="{2792DE15-2C50-4B6A-B06B-D4D1F54DF00B}" type="pres">
      <dgm:prSet presAssocID="{A0D19408-7E1E-43BF-BD80-4864B97D65D0}" presName="descendantArrow" presStyleCnt="0"/>
      <dgm:spPr/>
    </dgm:pt>
    <dgm:pt modelId="{0768845D-2E9C-4D2A-8785-DDA835E87DCE}" type="pres">
      <dgm:prSet presAssocID="{851A72CD-A54B-4795-9B36-ACB6F04D5277}" presName="childTextArrow" presStyleLbl="fgAccFollowNode1" presStyleIdx="1" presStyleCnt="3" custScaleY="120529">
        <dgm:presLayoutVars>
          <dgm:bulletEnabled val="1"/>
        </dgm:presLayoutVars>
      </dgm:prSet>
      <dgm:spPr/>
    </dgm:pt>
    <dgm:pt modelId="{DA542B4F-D46C-4FBE-8D6B-57D079929F35}" type="pres">
      <dgm:prSet presAssocID="{4ED13732-1970-43A1-8C8A-B53A3B4E86F8}" presName="sp" presStyleCnt="0"/>
      <dgm:spPr/>
    </dgm:pt>
    <dgm:pt modelId="{E33ABF64-F2DE-448B-87DA-3A3B317B9099}" type="pres">
      <dgm:prSet presAssocID="{30C8C488-5407-4092-B84C-97C5E8ED2430}" presName="arrowAndChildren" presStyleCnt="0"/>
      <dgm:spPr/>
    </dgm:pt>
    <dgm:pt modelId="{714BF172-05C6-4EC1-A458-F95ED2512A74}" type="pres">
      <dgm:prSet presAssocID="{30C8C488-5407-4092-B84C-97C5E8ED2430}" presName="parentTextArrow" presStyleLbl="node1" presStyleIdx="1" presStyleCnt="3"/>
      <dgm:spPr/>
    </dgm:pt>
    <dgm:pt modelId="{A6F93552-273C-41C7-977D-4905E10CAD82}" type="pres">
      <dgm:prSet presAssocID="{30C8C488-5407-4092-B84C-97C5E8ED2430}" presName="arrow" presStyleLbl="node1" presStyleIdx="2" presStyleCnt="3" custLinFactY="-100000" custLinFactNeighborX="-14722" custLinFactNeighborY="-125710"/>
      <dgm:spPr/>
    </dgm:pt>
    <dgm:pt modelId="{91F69C28-2B82-4A9A-B325-080855A42574}" type="pres">
      <dgm:prSet presAssocID="{30C8C488-5407-4092-B84C-97C5E8ED2430}" presName="descendantArrow" presStyleCnt="0"/>
      <dgm:spPr/>
    </dgm:pt>
    <dgm:pt modelId="{6BB1713B-2552-463A-B942-3256C768576C}" type="pres">
      <dgm:prSet presAssocID="{387C5434-45A4-4D9A-B4EE-DE0ED8DA65F9}" presName="childTextArrow" presStyleLbl="fgAccFollowNode1" presStyleIdx="2" presStyleCnt="3" custScaleX="99727" custScaleY="117641" custLinFactNeighborX="-5000" custLinFactNeighborY="5410">
        <dgm:presLayoutVars>
          <dgm:bulletEnabled val="1"/>
        </dgm:presLayoutVars>
      </dgm:prSet>
      <dgm:spPr/>
    </dgm:pt>
  </dgm:ptLst>
  <dgm:cxnLst>
    <dgm:cxn modelId="{01945706-FD0E-41DF-A41A-1F0FE6117EDC}" srcId="{A0D19408-7E1E-43BF-BD80-4864B97D65D0}" destId="{851A72CD-A54B-4795-9B36-ACB6F04D5277}" srcOrd="0" destOrd="0" parTransId="{E856B314-9571-4702-81DB-6F4D080E43B7}" sibTransId="{6B7341E2-3C93-4B36-9312-5F0A0EFF69B8}"/>
    <dgm:cxn modelId="{937C9012-F3AB-477E-8F85-72C441A3DCC8}" type="presOf" srcId="{188B16F6-FB4C-498C-9C93-3BD650E680A6}" destId="{C615A3A1-1597-4EC9-B3CC-667658595D72}" srcOrd="1" destOrd="0" presId="urn:microsoft.com/office/officeart/2005/8/layout/process4"/>
    <dgm:cxn modelId="{DB27421E-7DD2-4E43-85B5-9E8EB557D9FE}" type="presOf" srcId="{B449C543-E485-49B5-A346-BFB4F1DC1E39}" destId="{1C2A7B21-8673-46B1-86B7-3B5844ED604A}" srcOrd="0" destOrd="0" presId="urn:microsoft.com/office/officeart/2005/8/layout/process4"/>
    <dgm:cxn modelId="{B706701E-5D77-48E1-B286-73B338E436A9}" type="presOf" srcId="{A0D19408-7E1E-43BF-BD80-4864B97D65D0}" destId="{2800D283-DFEB-4530-AD58-2AF00FC174AC}" srcOrd="1" destOrd="0" presId="urn:microsoft.com/office/officeart/2005/8/layout/process4"/>
    <dgm:cxn modelId="{187B5640-447F-4DBB-B5C6-9259B98D4AC6}" srcId="{30C8C488-5407-4092-B84C-97C5E8ED2430}" destId="{387C5434-45A4-4D9A-B4EE-DE0ED8DA65F9}" srcOrd="0" destOrd="0" parTransId="{1B6F81E6-99D9-4758-8171-7BE0449F0B89}" sibTransId="{42D1B6CD-9773-4513-94D6-11B9AB44EF52}"/>
    <dgm:cxn modelId="{FAA51244-B775-4544-9A30-FBCD349DC966}" srcId="{B449C543-E485-49B5-A346-BFB4F1DC1E39}" destId="{A0D19408-7E1E-43BF-BD80-4864B97D65D0}" srcOrd="1" destOrd="0" parTransId="{159A5139-7D7A-479E-883E-2401FC02E1E2}" sibTransId="{5AD07F43-D791-48AF-BB3B-8362F81412C0}"/>
    <dgm:cxn modelId="{F8571153-85FA-41DD-9FF3-1DBB2D7E46B5}" srcId="{B449C543-E485-49B5-A346-BFB4F1DC1E39}" destId="{30C8C488-5407-4092-B84C-97C5E8ED2430}" srcOrd="0" destOrd="0" parTransId="{45233FED-0005-4F26-BF43-35F5A11A5CEB}" sibTransId="{4ED13732-1970-43A1-8C8A-B53A3B4E86F8}"/>
    <dgm:cxn modelId="{842FBD79-93C5-47F5-BCD1-303A8ECA63D2}" type="presOf" srcId="{30C8C488-5407-4092-B84C-97C5E8ED2430}" destId="{714BF172-05C6-4EC1-A458-F95ED2512A74}" srcOrd="0" destOrd="0" presId="urn:microsoft.com/office/officeart/2005/8/layout/process4"/>
    <dgm:cxn modelId="{3F089C80-BECD-4ADA-A2C0-2A3FED05CAE2}" type="presOf" srcId="{A0D19408-7E1E-43BF-BD80-4864B97D65D0}" destId="{BC8D1E21-5095-45B1-A6F1-80900F6391A5}" srcOrd="0" destOrd="0" presId="urn:microsoft.com/office/officeart/2005/8/layout/process4"/>
    <dgm:cxn modelId="{87E00C88-8C5C-4A9A-9CEE-B7853A2F6B28}" type="presOf" srcId="{30C8C488-5407-4092-B84C-97C5E8ED2430}" destId="{A6F93552-273C-41C7-977D-4905E10CAD82}" srcOrd="1" destOrd="0" presId="urn:microsoft.com/office/officeart/2005/8/layout/process4"/>
    <dgm:cxn modelId="{39CD01AA-2F59-449F-998E-EF09326F026E}" srcId="{188B16F6-FB4C-498C-9C93-3BD650E680A6}" destId="{DE22507A-2C5C-45C8-8ED1-A7E921F20BC3}" srcOrd="0" destOrd="0" parTransId="{05E2799D-556E-4F91-B747-3797FE99DF5C}" sibTransId="{68B401D6-A20B-475E-89A3-CDEC227FCCEA}"/>
    <dgm:cxn modelId="{D780CDBD-EE97-462F-ADB9-103EAA1D70A9}" type="presOf" srcId="{387C5434-45A4-4D9A-B4EE-DE0ED8DA65F9}" destId="{6BB1713B-2552-463A-B942-3256C768576C}" srcOrd="0" destOrd="0" presId="urn:microsoft.com/office/officeart/2005/8/layout/process4"/>
    <dgm:cxn modelId="{005C79BE-0FE0-4012-A182-E1654EED747B}" type="presOf" srcId="{188B16F6-FB4C-498C-9C93-3BD650E680A6}" destId="{3D244877-E4ED-4FD8-B72F-E2A2F3DA1DDF}" srcOrd="0" destOrd="0" presId="urn:microsoft.com/office/officeart/2005/8/layout/process4"/>
    <dgm:cxn modelId="{1863A0C7-62F7-4DD8-BF6A-E6E426984510}" type="presOf" srcId="{851A72CD-A54B-4795-9B36-ACB6F04D5277}" destId="{0768845D-2E9C-4D2A-8785-DDA835E87DCE}" srcOrd="0" destOrd="0" presId="urn:microsoft.com/office/officeart/2005/8/layout/process4"/>
    <dgm:cxn modelId="{9BB29BD3-B3F0-4EA3-B748-1A774EB81B66}" type="presOf" srcId="{DE22507A-2C5C-45C8-8ED1-A7E921F20BC3}" destId="{6F6EC03A-3979-4C24-8534-5A8A32D25AA3}" srcOrd="0" destOrd="0" presId="urn:microsoft.com/office/officeart/2005/8/layout/process4"/>
    <dgm:cxn modelId="{D21B40DC-0AFB-44CA-9B16-6050E854D4EF}" srcId="{B449C543-E485-49B5-A346-BFB4F1DC1E39}" destId="{188B16F6-FB4C-498C-9C93-3BD650E680A6}" srcOrd="2" destOrd="0" parTransId="{176058CC-5880-4AB9-BCA3-3BE997FE8A38}" sibTransId="{B5E5E1F7-7C7F-487E-95F1-5FB22D5B7225}"/>
    <dgm:cxn modelId="{12D7A1A2-C1F2-469B-9F3A-AF487DA5377B}" type="presParOf" srcId="{1C2A7B21-8673-46B1-86B7-3B5844ED604A}" destId="{11B7F177-C49E-4CCA-8D15-3D532EC1A708}" srcOrd="0" destOrd="0" presId="urn:microsoft.com/office/officeart/2005/8/layout/process4"/>
    <dgm:cxn modelId="{B6CE2E16-BC41-4FAF-8572-9B929DABA406}" type="presParOf" srcId="{11B7F177-C49E-4CCA-8D15-3D532EC1A708}" destId="{3D244877-E4ED-4FD8-B72F-E2A2F3DA1DDF}" srcOrd="0" destOrd="0" presId="urn:microsoft.com/office/officeart/2005/8/layout/process4"/>
    <dgm:cxn modelId="{80BA6BB1-7945-442C-98A3-D0B3A22612FC}" type="presParOf" srcId="{11B7F177-C49E-4CCA-8D15-3D532EC1A708}" destId="{C615A3A1-1597-4EC9-B3CC-667658595D72}" srcOrd="1" destOrd="0" presId="urn:microsoft.com/office/officeart/2005/8/layout/process4"/>
    <dgm:cxn modelId="{F19843B4-1C2F-41E4-81BD-B79A80081DC5}" type="presParOf" srcId="{11B7F177-C49E-4CCA-8D15-3D532EC1A708}" destId="{3A8DA681-0BB3-4C5A-B3AB-3D2FB6269738}" srcOrd="2" destOrd="0" presId="urn:microsoft.com/office/officeart/2005/8/layout/process4"/>
    <dgm:cxn modelId="{D0493DEC-F3BF-426E-AE8F-2EBEE56D32BA}" type="presParOf" srcId="{3A8DA681-0BB3-4C5A-B3AB-3D2FB6269738}" destId="{6F6EC03A-3979-4C24-8534-5A8A32D25AA3}" srcOrd="0" destOrd="0" presId="urn:microsoft.com/office/officeart/2005/8/layout/process4"/>
    <dgm:cxn modelId="{B6CD0F1D-2B58-46FE-A8F4-0EFCC82DBEEF}" type="presParOf" srcId="{1C2A7B21-8673-46B1-86B7-3B5844ED604A}" destId="{592C9FCD-95AD-47F0-BB1B-551A1F22A01D}" srcOrd="1" destOrd="0" presId="urn:microsoft.com/office/officeart/2005/8/layout/process4"/>
    <dgm:cxn modelId="{BB1C6161-C7AE-4FE2-B74B-FAD2DCDDED8A}" type="presParOf" srcId="{1C2A7B21-8673-46B1-86B7-3B5844ED604A}" destId="{7F7EBEDA-DE13-4976-B174-18C1C1B97F80}" srcOrd="2" destOrd="0" presId="urn:microsoft.com/office/officeart/2005/8/layout/process4"/>
    <dgm:cxn modelId="{2D859E01-637B-41A3-B709-59C3546C6DAC}" type="presParOf" srcId="{7F7EBEDA-DE13-4976-B174-18C1C1B97F80}" destId="{BC8D1E21-5095-45B1-A6F1-80900F6391A5}" srcOrd="0" destOrd="0" presId="urn:microsoft.com/office/officeart/2005/8/layout/process4"/>
    <dgm:cxn modelId="{90448AAE-D117-4CFC-A616-7A6CBAF636D9}" type="presParOf" srcId="{7F7EBEDA-DE13-4976-B174-18C1C1B97F80}" destId="{2800D283-DFEB-4530-AD58-2AF00FC174AC}" srcOrd="1" destOrd="0" presId="urn:microsoft.com/office/officeart/2005/8/layout/process4"/>
    <dgm:cxn modelId="{2AF12DA8-0150-454D-BBF2-80A624C1F538}" type="presParOf" srcId="{7F7EBEDA-DE13-4976-B174-18C1C1B97F80}" destId="{2792DE15-2C50-4B6A-B06B-D4D1F54DF00B}" srcOrd="2" destOrd="0" presId="urn:microsoft.com/office/officeart/2005/8/layout/process4"/>
    <dgm:cxn modelId="{C07EC1D2-8891-41D2-AD81-FC5D0C354C35}" type="presParOf" srcId="{2792DE15-2C50-4B6A-B06B-D4D1F54DF00B}" destId="{0768845D-2E9C-4D2A-8785-DDA835E87DCE}" srcOrd="0" destOrd="0" presId="urn:microsoft.com/office/officeart/2005/8/layout/process4"/>
    <dgm:cxn modelId="{4559D1D7-DDD4-4FB5-9501-3395F8C60174}" type="presParOf" srcId="{1C2A7B21-8673-46B1-86B7-3B5844ED604A}" destId="{DA542B4F-D46C-4FBE-8D6B-57D079929F35}" srcOrd="3" destOrd="0" presId="urn:microsoft.com/office/officeart/2005/8/layout/process4"/>
    <dgm:cxn modelId="{526A92EE-54DD-49A7-84A7-A67EAB62F2EB}" type="presParOf" srcId="{1C2A7B21-8673-46B1-86B7-3B5844ED604A}" destId="{E33ABF64-F2DE-448B-87DA-3A3B317B9099}" srcOrd="4" destOrd="0" presId="urn:microsoft.com/office/officeart/2005/8/layout/process4"/>
    <dgm:cxn modelId="{E3722225-B958-4C3F-945A-4CFD479BDCB4}" type="presParOf" srcId="{E33ABF64-F2DE-448B-87DA-3A3B317B9099}" destId="{714BF172-05C6-4EC1-A458-F95ED2512A74}" srcOrd="0" destOrd="0" presId="urn:microsoft.com/office/officeart/2005/8/layout/process4"/>
    <dgm:cxn modelId="{7235FEEB-0BBA-42AB-9455-32F506DE3DED}" type="presParOf" srcId="{E33ABF64-F2DE-448B-87DA-3A3B317B9099}" destId="{A6F93552-273C-41C7-977D-4905E10CAD82}" srcOrd="1" destOrd="0" presId="urn:microsoft.com/office/officeart/2005/8/layout/process4"/>
    <dgm:cxn modelId="{3E764533-609D-4582-B8F4-A8584AB30D48}" type="presParOf" srcId="{E33ABF64-F2DE-448B-87DA-3A3B317B9099}" destId="{91F69C28-2B82-4A9A-B325-080855A42574}" srcOrd="2" destOrd="0" presId="urn:microsoft.com/office/officeart/2005/8/layout/process4"/>
    <dgm:cxn modelId="{4F40C152-32A2-481C-9063-6AFC70FDD30C}" type="presParOf" srcId="{91F69C28-2B82-4A9A-B325-080855A42574}" destId="{6BB1713B-2552-463A-B942-3256C768576C}" srcOrd="0" destOrd="0" presId="urn:microsoft.com/office/officeart/2005/8/layout/process4"/>
  </dgm:cxnLst>
  <dgm:bg>
    <a:noFill/>
  </dgm:bg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5A3A1-1597-4EC9-B3CC-667658595D72}">
      <dsp:nvSpPr>
        <dsp:cNvPr id="0" name=""/>
        <dsp:cNvSpPr/>
      </dsp:nvSpPr>
      <dsp:spPr>
        <a:xfrm>
          <a:off x="0" y="2398124"/>
          <a:ext cx="6283841" cy="787118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500" kern="1200"/>
        </a:p>
      </dsp:txBody>
      <dsp:txXfrm>
        <a:off x="0" y="2398124"/>
        <a:ext cx="6283841" cy="425043"/>
      </dsp:txXfrm>
    </dsp:sp>
    <dsp:sp modelId="{6F6EC03A-3979-4C24-8534-5A8A32D25AA3}">
      <dsp:nvSpPr>
        <dsp:cNvPr id="0" name=""/>
        <dsp:cNvSpPr/>
      </dsp:nvSpPr>
      <dsp:spPr>
        <a:xfrm>
          <a:off x="0" y="2807426"/>
          <a:ext cx="6283841" cy="362074"/>
        </a:xfrm>
        <a:prstGeom prst="rect">
          <a:avLst/>
        </a:prstGeom>
        <a:solidFill>
          <a:srgbClr val="0F1A2F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Restore and Refer (on call) /</a:t>
          </a:r>
          <a:r>
            <a:rPr lang="cy-GB" sz="2000" kern="1200" dirty="0">
              <a:solidFill>
                <a:schemeClr val="bg1"/>
              </a:solidFill>
            </a:rPr>
            <a:t>Adfer a Chyfeirio (ar alwad)</a:t>
          </a:r>
          <a:endParaRPr lang="en-GB" sz="2000" kern="1200" dirty="0">
            <a:solidFill>
              <a:schemeClr val="bg1"/>
            </a:solidFill>
          </a:endParaRPr>
        </a:p>
      </dsp:txBody>
      <dsp:txXfrm>
        <a:off x="0" y="2807426"/>
        <a:ext cx="6283841" cy="362074"/>
      </dsp:txXfrm>
    </dsp:sp>
    <dsp:sp modelId="{2800D283-DFEB-4530-AD58-2AF00FC174AC}">
      <dsp:nvSpPr>
        <dsp:cNvPr id="0" name=""/>
        <dsp:cNvSpPr/>
      </dsp:nvSpPr>
      <dsp:spPr>
        <a:xfrm rot="10800000">
          <a:off x="0" y="1199343"/>
          <a:ext cx="6283841" cy="1210587"/>
        </a:xfrm>
        <a:prstGeom prst="upArrowCallou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500" kern="1200"/>
        </a:p>
      </dsp:txBody>
      <dsp:txXfrm rot="-10800000">
        <a:off x="0" y="1199343"/>
        <a:ext cx="6283841" cy="424916"/>
      </dsp:txXfrm>
    </dsp:sp>
    <dsp:sp modelId="{0768845D-2E9C-4D2A-8785-DDA835E87DCE}">
      <dsp:nvSpPr>
        <dsp:cNvPr id="0" name=""/>
        <dsp:cNvSpPr/>
      </dsp:nvSpPr>
      <dsp:spPr>
        <a:xfrm>
          <a:off x="0" y="1588166"/>
          <a:ext cx="6283841" cy="436273"/>
        </a:xfrm>
        <a:prstGeom prst="rect">
          <a:avLst/>
        </a:prstGeom>
        <a:solidFill>
          <a:srgbClr val="0F1A2F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bg1"/>
              </a:solidFill>
            </a:rPr>
            <a:t>Restore &amp; Record on Go4Schools /</a:t>
          </a:r>
          <a:r>
            <a:rPr lang="cy-GB" sz="1600" kern="1200" dirty="0">
              <a:solidFill>
                <a:schemeClr val="bg1"/>
              </a:solidFill>
            </a:rPr>
            <a:t>Adfer a Chofnodi ar Go4Schools</a:t>
          </a:r>
          <a:endParaRPr lang="en-GB" sz="1600" kern="1200" dirty="0">
            <a:solidFill>
              <a:schemeClr val="bg1"/>
            </a:solidFill>
          </a:endParaRPr>
        </a:p>
      </dsp:txBody>
      <dsp:txXfrm>
        <a:off x="0" y="1588166"/>
        <a:ext cx="6283841" cy="436273"/>
      </dsp:txXfrm>
    </dsp:sp>
    <dsp:sp modelId="{A6F93552-273C-41C7-977D-4905E10CAD82}">
      <dsp:nvSpPr>
        <dsp:cNvPr id="0" name=""/>
        <dsp:cNvSpPr/>
      </dsp:nvSpPr>
      <dsp:spPr>
        <a:xfrm rot="10800000">
          <a:off x="0" y="0"/>
          <a:ext cx="6283841" cy="1210587"/>
        </a:xfrm>
        <a:prstGeom prst="upArrowCallou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500" kern="1200"/>
        </a:p>
      </dsp:txBody>
      <dsp:txXfrm rot="-10800000">
        <a:off x="0" y="0"/>
        <a:ext cx="6283841" cy="424916"/>
      </dsp:txXfrm>
    </dsp:sp>
    <dsp:sp modelId="{6BB1713B-2552-463A-B942-3256C768576C}">
      <dsp:nvSpPr>
        <dsp:cNvPr id="0" name=""/>
        <dsp:cNvSpPr/>
      </dsp:nvSpPr>
      <dsp:spPr>
        <a:xfrm>
          <a:off x="0" y="413134"/>
          <a:ext cx="6266686" cy="425820"/>
        </a:xfrm>
        <a:prstGeom prst="rect">
          <a:avLst/>
        </a:prstGeom>
        <a:solidFill>
          <a:srgbClr val="0F1A2F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chemeClr val="bg1"/>
              </a:solidFill>
            </a:rPr>
            <a:t>Restore / </a:t>
          </a:r>
          <a:r>
            <a:rPr lang="en-US" sz="2700" kern="1200" dirty="0" err="1">
              <a:solidFill>
                <a:schemeClr val="bg1"/>
              </a:solidFill>
            </a:rPr>
            <a:t>Adfer</a:t>
          </a:r>
          <a:endParaRPr lang="en-GB" sz="2700" kern="1200" dirty="0">
            <a:solidFill>
              <a:schemeClr val="bg1"/>
            </a:solidFill>
          </a:endParaRPr>
        </a:p>
      </dsp:txBody>
      <dsp:txXfrm>
        <a:off x="0" y="413134"/>
        <a:ext cx="6266686" cy="4258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5A3A1-1597-4EC9-B3CC-667658595D72}">
      <dsp:nvSpPr>
        <dsp:cNvPr id="0" name=""/>
        <dsp:cNvSpPr/>
      </dsp:nvSpPr>
      <dsp:spPr>
        <a:xfrm>
          <a:off x="0" y="2398124"/>
          <a:ext cx="6283841" cy="787118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500" kern="1200"/>
        </a:p>
      </dsp:txBody>
      <dsp:txXfrm>
        <a:off x="0" y="2398124"/>
        <a:ext cx="6283841" cy="425043"/>
      </dsp:txXfrm>
    </dsp:sp>
    <dsp:sp modelId="{6F6EC03A-3979-4C24-8534-5A8A32D25AA3}">
      <dsp:nvSpPr>
        <dsp:cNvPr id="0" name=""/>
        <dsp:cNvSpPr/>
      </dsp:nvSpPr>
      <dsp:spPr>
        <a:xfrm>
          <a:off x="0" y="2807426"/>
          <a:ext cx="6283841" cy="362074"/>
        </a:xfrm>
        <a:prstGeom prst="rect">
          <a:avLst/>
        </a:prstGeom>
        <a:solidFill>
          <a:srgbClr val="0F1A2F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</a:rPr>
            <a:t>Meeting with child and parent with SLT /</a:t>
          </a:r>
          <a:r>
            <a:rPr lang="cy-GB" sz="1400" kern="1200" dirty="0">
              <a:solidFill>
                <a:schemeClr val="bg1"/>
              </a:solidFill>
            </a:rPr>
            <a:t>Cyfarfod â'r plentyn a'r rhiant gyda'r UDA</a:t>
          </a:r>
          <a:endParaRPr lang="en-GB" sz="1400" kern="1200" dirty="0">
            <a:solidFill>
              <a:schemeClr val="bg1"/>
            </a:solidFill>
          </a:endParaRPr>
        </a:p>
      </dsp:txBody>
      <dsp:txXfrm>
        <a:off x="0" y="2807426"/>
        <a:ext cx="6283841" cy="362074"/>
      </dsp:txXfrm>
    </dsp:sp>
    <dsp:sp modelId="{2800D283-DFEB-4530-AD58-2AF00FC174AC}">
      <dsp:nvSpPr>
        <dsp:cNvPr id="0" name=""/>
        <dsp:cNvSpPr/>
      </dsp:nvSpPr>
      <dsp:spPr>
        <a:xfrm rot="10800000">
          <a:off x="0" y="1199343"/>
          <a:ext cx="6283841" cy="1210587"/>
        </a:xfrm>
        <a:prstGeom prst="upArrowCallou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500" kern="1200"/>
        </a:p>
      </dsp:txBody>
      <dsp:txXfrm rot="-10800000">
        <a:off x="0" y="1199343"/>
        <a:ext cx="6283841" cy="424916"/>
      </dsp:txXfrm>
    </dsp:sp>
    <dsp:sp modelId="{0768845D-2E9C-4D2A-8785-DDA835E87DCE}">
      <dsp:nvSpPr>
        <dsp:cNvPr id="0" name=""/>
        <dsp:cNvSpPr/>
      </dsp:nvSpPr>
      <dsp:spPr>
        <a:xfrm>
          <a:off x="0" y="1587106"/>
          <a:ext cx="6283841" cy="436273"/>
        </a:xfrm>
        <a:prstGeom prst="rect">
          <a:avLst/>
        </a:prstGeom>
        <a:solidFill>
          <a:srgbClr val="0F1A2F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bg1"/>
              </a:solidFill>
            </a:rPr>
            <a:t>Meeting with child and parent with PL /</a:t>
          </a:r>
          <a:r>
            <a:rPr lang="en-GB" sz="1600" b="0" i="0" kern="1200" dirty="0" err="1">
              <a:solidFill>
                <a:schemeClr val="bg1"/>
              </a:solidFill>
            </a:rPr>
            <a:t>Cyfarfod</a:t>
          </a:r>
          <a:r>
            <a:rPr lang="en-GB" sz="1600" b="0" i="0" kern="1200" dirty="0">
              <a:solidFill>
                <a:schemeClr val="bg1"/>
              </a:solidFill>
            </a:rPr>
            <a:t> </a:t>
          </a:r>
          <a:r>
            <a:rPr lang="en-GB" sz="1600" b="0" i="0" kern="1200" dirty="0" err="1">
              <a:solidFill>
                <a:schemeClr val="bg1"/>
              </a:solidFill>
            </a:rPr>
            <a:t>â'r</a:t>
          </a:r>
          <a:r>
            <a:rPr lang="en-GB" sz="1600" b="0" i="0" kern="1200" dirty="0">
              <a:solidFill>
                <a:schemeClr val="bg1"/>
              </a:solidFill>
            </a:rPr>
            <a:t> </a:t>
          </a:r>
          <a:r>
            <a:rPr lang="en-GB" sz="1600" b="0" i="0" kern="1200" dirty="0" err="1">
              <a:solidFill>
                <a:schemeClr val="bg1"/>
              </a:solidFill>
            </a:rPr>
            <a:t>plentyn</a:t>
          </a:r>
          <a:r>
            <a:rPr lang="en-GB" sz="1600" b="0" i="0" kern="1200" dirty="0">
              <a:solidFill>
                <a:schemeClr val="bg1"/>
              </a:solidFill>
            </a:rPr>
            <a:t> </a:t>
          </a:r>
          <a:r>
            <a:rPr lang="en-GB" sz="1600" b="0" i="0" kern="1200" dirty="0" err="1">
              <a:solidFill>
                <a:schemeClr val="bg1"/>
              </a:solidFill>
            </a:rPr>
            <a:t>a'r</a:t>
          </a:r>
          <a:r>
            <a:rPr lang="en-GB" sz="1600" b="0" i="0" kern="1200" dirty="0">
              <a:solidFill>
                <a:schemeClr val="bg1"/>
              </a:solidFill>
            </a:rPr>
            <a:t> </a:t>
          </a:r>
          <a:r>
            <a:rPr lang="en-GB" sz="1600" b="0" i="0" kern="1200" dirty="0" err="1">
              <a:solidFill>
                <a:schemeClr val="bg1"/>
              </a:solidFill>
            </a:rPr>
            <a:t>rhiant</a:t>
          </a:r>
          <a:r>
            <a:rPr lang="en-GB" sz="1600" b="0" i="0" kern="1200" dirty="0">
              <a:solidFill>
                <a:schemeClr val="bg1"/>
              </a:solidFill>
            </a:rPr>
            <a:t> </a:t>
          </a:r>
          <a:r>
            <a:rPr lang="en-GB" sz="1600" b="0" i="0" kern="1200" dirty="0" err="1">
              <a:solidFill>
                <a:schemeClr val="bg1"/>
              </a:solidFill>
            </a:rPr>
            <a:t>gyda</a:t>
          </a:r>
          <a:r>
            <a:rPr lang="en-GB" sz="1600" b="0" i="0" kern="1200" dirty="0">
              <a:solidFill>
                <a:schemeClr val="bg1"/>
              </a:solidFill>
            </a:rPr>
            <a:t> PL</a:t>
          </a:r>
          <a:endParaRPr lang="en-GB" sz="1600" kern="1200" dirty="0">
            <a:solidFill>
              <a:schemeClr val="bg1"/>
            </a:solidFill>
          </a:endParaRPr>
        </a:p>
      </dsp:txBody>
      <dsp:txXfrm>
        <a:off x="0" y="1587106"/>
        <a:ext cx="6283841" cy="436273"/>
      </dsp:txXfrm>
    </dsp:sp>
    <dsp:sp modelId="{A6F93552-273C-41C7-977D-4905E10CAD82}">
      <dsp:nvSpPr>
        <dsp:cNvPr id="0" name=""/>
        <dsp:cNvSpPr/>
      </dsp:nvSpPr>
      <dsp:spPr>
        <a:xfrm rot="10800000">
          <a:off x="0" y="0"/>
          <a:ext cx="6283841" cy="1210587"/>
        </a:xfrm>
        <a:prstGeom prst="upArrowCallou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500" kern="1200"/>
        </a:p>
      </dsp:txBody>
      <dsp:txXfrm rot="-10800000">
        <a:off x="0" y="0"/>
        <a:ext cx="6283841" cy="424916"/>
      </dsp:txXfrm>
    </dsp:sp>
    <dsp:sp modelId="{6BB1713B-2552-463A-B942-3256C768576C}">
      <dsp:nvSpPr>
        <dsp:cNvPr id="0" name=""/>
        <dsp:cNvSpPr/>
      </dsp:nvSpPr>
      <dsp:spPr>
        <a:xfrm>
          <a:off x="0" y="413134"/>
          <a:ext cx="6266686" cy="425820"/>
        </a:xfrm>
        <a:prstGeom prst="rect">
          <a:avLst/>
        </a:prstGeom>
        <a:solidFill>
          <a:srgbClr val="0F1A2F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bg1"/>
              </a:solidFill>
            </a:rPr>
            <a:t>Phone call to parent from wellbeing team /</a:t>
          </a:r>
          <a:r>
            <a:rPr lang="cy-GB" sz="1600" kern="1200" dirty="0">
              <a:solidFill>
                <a:schemeClr val="bg1"/>
              </a:solidFill>
            </a:rPr>
            <a:t>Galwad ffôn i riant o'r tîm lles</a:t>
          </a:r>
          <a:endParaRPr lang="en-GB" sz="1600" kern="1200" dirty="0">
            <a:solidFill>
              <a:schemeClr val="bg1"/>
            </a:solidFill>
          </a:endParaRPr>
        </a:p>
      </dsp:txBody>
      <dsp:txXfrm>
        <a:off x="0" y="413134"/>
        <a:ext cx="6266686" cy="4258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039BF-2CB0-4770-A13B-FD497555269E}" type="datetimeFigureOut">
              <a:rPr lang="en-GB" smtClean="0"/>
              <a:t>01/11/2020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57450" y="1241425"/>
            <a:ext cx="18827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CEBE7-1C48-48CD-A587-0AD31C687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711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FCEBE7-1C48-48CD-A587-0AD31C6872E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660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AD1D-A6F3-4D11-B8E9-C200E42E75DF}" type="datetimeFigureOut">
              <a:rPr lang="en-GB" smtClean="0"/>
              <a:t>01/11/2020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FF51-ADE4-429B-9F72-1220A4B99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19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AD1D-A6F3-4D11-B8E9-C200E42E75DF}" type="datetimeFigureOut">
              <a:rPr lang="en-GB" smtClean="0"/>
              <a:t>01/11/2020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FF51-ADE4-429B-9F72-1220A4B99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724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AD1D-A6F3-4D11-B8E9-C200E42E75DF}" type="datetimeFigureOut">
              <a:rPr lang="en-GB" smtClean="0"/>
              <a:t>01/11/2020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FF51-ADE4-429B-9F72-1220A4B99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79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AD1D-A6F3-4D11-B8E9-C200E42E75DF}" type="datetimeFigureOut">
              <a:rPr lang="en-GB" smtClean="0"/>
              <a:t>01/11/2020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FF51-ADE4-429B-9F72-1220A4B99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67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AD1D-A6F3-4D11-B8E9-C200E42E75DF}" type="datetimeFigureOut">
              <a:rPr lang="en-GB" smtClean="0"/>
              <a:t>01/11/2020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FF51-ADE4-429B-9F72-1220A4B99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13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AD1D-A6F3-4D11-B8E9-C200E42E75DF}" type="datetimeFigureOut">
              <a:rPr lang="en-GB" smtClean="0"/>
              <a:t>01/11/2020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FF51-ADE4-429B-9F72-1220A4B99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292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AD1D-A6F3-4D11-B8E9-C200E42E75DF}" type="datetimeFigureOut">
              <a:rPr lang="en-GB" smtClean="0"/>
              <a:t>01/11/2020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FF51-ADE4-429B-9F72-1220A4B99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670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AD1D-A6F3-4D11-B8E9-C200E42E75DF}" type="datetimeFigureOut">
              <a:rPr lang="en-GB" smtClean="0"/>
              <a:t>01/11/2020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FF51-ADE4-429B-9F72-1220A4B99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87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AD1D-A6F3-4D11-B8E9-C200E42E75DF}" type="datetimeFigureOut">
              <a:rPr lang="en-GB" smtClean="0"/>
              <a:t>01/11/2020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FF51-ADE4-429B-9F72-1220A4B99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03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AD1D-A6F3-4D11-B8E9-C200E42E75DF}" type="datetimeFigureOut">
              <a:rPr lang="en-GB" smtClean="0"/>
              <a:t>01/11/2020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FF51-ADE4-429B-9F72-1220A4B99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426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AD1D-A6F3-4D11-B8E9-C200E42E75DF}" type="datetimeFigureOut">
              <a:rPr lang="en-GB" smtClean="0"/>
              <a:t>01/11/2020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FF51-ADE4-429B-9F72-1220A4B99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014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1AD1D-A6F3-4D11-B8E9-C200E42E75DF}" type="datetimeFigureOut">
              <a:rPr lang="en-GB" smtClean="0"/>
              <a:t>01/11/2020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CFF51-ADE4-429B-9F72-1220A4B99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6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D6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>
            <a:extLst>
              <a:ext uri="{FF2B5EF4-FFF2-40B4-BE49-F238E27FC236}">
                <a16:creationId xmlns:a16="http://schemas.microsoft.com/office/drawing/2014/main" id="{867DFCE2-B955-4C21-AA55-71DD7C28D69D}"/>
              </a:ext>
            </a:extLst>
          </p:cNvPr>
          <p:cNvGrpSpPr/>
          <p:nvPr/>
        </p:nvGrpSpPr>
        <p:grpSpPr>
          <a:xfrm>
            <a:off x="322750" y="4746314"/>
            <a:ext cx="6283841" cy="1205913"/>
            <a:chOff x="0" y="1194713"/>
            <a:chExt cx="6283841" cy="1205913"/>
          </a:xfrm>
        </p:grpSpPr>
        <p:sp>
          <p:nvSpPr>
            <p:cNvPr id="48" name="Callout: Up Arrow 47">
              <a:extLst>
                <a:ext uri="{FF2B5EF4-FFF2-40B4-BE49-F238E27FC236}">
                  <a16:creationId xmlns:a16="http://schemas.microsoft.com/office/drawing/2014/main" id="{E231DF2B-41D3-408E-A6D2-41566EAAF26A}"/>
                </a:ext>
              </a:extLst>
            </p:cNvPr>
            <p:cNvSpPr/>
            <p:nvPr/>
          </p:nvSpPr>
          <p:spPr>
            <a:xfrm rot="10800000">
              <a:off x="0" y="1194713"/>
              <a:ext cx="6283841" cy="1205913"/>
            </a:xfrm>
            <a:prstGeom prst="upArrowCallout">
              <a:avLst/>
            </a:prstGeom>
            <a:solidFill>
              <a:srgbClr val="00206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Callout: Up Arrow 4">
              <a:extLst>
                <a:ext uri="{FF2B5EF4-FFF2-40B4-BE49-F238E27FC236}">
                  <a16:creationId xmlns:a16="http://schemas.microsoft.com/office/drawing/2014/main" id="{7E8841CB-B648-4F33-9D63-003D5B3326BD}"/>
                </a:ext>
              </a:extLst>
            </p:cNvPr>
            <p:cNvSpPr txBox="1"/>
            <p:nvPr/>
          </p:nvSpPr>
          <p:spPr>
            <a:xfrm>
              <a:off x="0" y="1194713"/>
              <a:ext cx="6283841" cy="4232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500" kern="1200"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EB780C65-1811-4707-8EBF-4BCD4FCE3E8F}"/>
              </a:ext>
            </a:extLst>
          </p:cNvPr>
          <p:cNvSpPr/>
          <p:nvPr/>
        </p:nvSpPr>
        <p:spPr>
          <a:xfrm>
            <a:off x="0" y="364607"/>
            <a:ext cx="6858000" cy="1634620"/>
          </a:xfrm>
          <a:prstGeom prst="rect">
            <a:avLst/>
          </a:prstGeom>
          <a:solidFill>
            <a:srgbClr val="0F1A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970781E-ECF6-4A60-9243-C41FA63D22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938" y="1022056"/>
            <a:ext cx="1389062" cy="9445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735672A-F0BD-4C5C-BF29-D1061221E2BA}"/>
              </a:ext>
            </a:extLst>
          </p:cNvPr>
          <p:cNvSpPr txBox="1"/>
          <p:nvPr/>
        </p:nvSpPr>
        <p:spPr>
          <a:xfrm>
            <a:off x="170748" y="1126934"/>
            <a:ext cx="4805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</a:rPr>
              <a:t>Classroom Behaviour</a:t>
            </a:r>
          </a:p>
        </p:txBody>
      </p:sp>
      <p:graphicFrame>
        <p:nvGraphicFramePr>
          <p:cNvPr id="43" name="Diagram 42">
            <a:extLst>
              <a:ext uri="{FF2B5EF4-FFF2-40B4-BE49-F238E27FC236}">
                <a16:creationId xmlns:a16="http://schemas.microsoft.com/office/drawing/2014/main" id="{D45CF18D-850D-4F18-9B8E-0E229A8595E0}"/>
              </a:ext>
            </a:extLst>
          </p:cNvPr>
          <p:cNvGraphicFramePr/>
          <p:nvPr>
            <p:extLst/>
          </p:nvPr>
        </p:nvGraphicFramePr>
        <p:xfrm>
          <a:off x="314183" y="2332489"/>
          <a:ext cx="6283841" cy="3185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8" name="Callout: Up Arrow 4">
            <a:extLst>
              <a:ext uri="{FF2B5EF4-FFF2-40B4-BE49-F238E27FC236}">
                <a16:creationId xmlns:a16="http://schemas.microsoft.com/office/drawing/2014/main" id="{0B87F19C-A014-4193-B119-718EDC35967D}"/>
              </a:ext>
            </a:extLst>
          </p:cNvPr>
          <p:cNvSpPr txBox="1"/>
          <p:nvPr/>
        </p:nvSpPr>
        <p:spPr>
          <a:xfrm>
            <a:off x="322750" y="2343608"/>
            <a:ext cx="6283841" cy="434824"/>
          </a:xfrm>
          <a:prstGeom prst="rect">
            <a:avLst/>
          </a:prstGeom>
          <a:solidFill>
            <a:srgbClr val="C9D6ED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8016" tIns="128016" rIns="128016" bIns="128016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700" kern="1200" dirty="0">
                <a:solidFill>
                  <a:schemeClr val="tx1"/>
                </a:solidFill>
              </a:rPr>
              <a:t>Poor </a:t>
            </a:r>
            <a:r>
              <a:rPr lang="en-US" sz="2700" kern="1200" dirty="0" err="1">
                <a:solidFill>
                  <a:schemeClr val="tx1"/>
                </a:solidFill>
              </a:rPr>
              <a:t>Behaviour</a:t>
            </a:r>
            <a:r>
              <a:rPr lang="en-US" sz="2700" kern="1200" dirty="0">
                <a:solidFill>
                  <a:schemeClr val="tx1"/>
                </a:solidFill>
              </a:rPr>
              <a:t> / </a:t>
            </a:r>
            <a:r>
              <a:rPr lang="en-US" sz="2700" dirty="0" err="1">
                <a:solidFill>
                  <a:schemeClr val="tx1"/>
                </a:solidFill>
              </a:rPr>
              <a:t>Y</a:t>
            </a:r>
            <a:r>
              <a:rPr lang="en-US" sz="2700" kern="1200" dirty="0" err="1">
                <a:solidFill>
                  <a:schemeClr val="tx1"/>
                </a:solidFill>
              </a:rPr>
              <a:t>mddygiad</a:t>
            </a:r>
            <a:r>
              <a:rPr lang="en-US" sz="2700" kern="1200" dirty="0">
                <a:solidFill>
                  <a:schemeClr val="tx1"/>
                </a:solidFill>
              </a:rPr>
              <a:t> </a:t>
            </a:r>
            <a:r>
              <a:rPr lang="en-US" sz="2700" kern="1200" dirty="0" err="1">
                <a:solidFill>
                  <a:schemeClr val="tx1"/>
                </a:solidFill>
              </a:rPr>
              <a:t>Gwael</a:t>
            </a:r>
            <a:endParaRPr lang="en-GB" sz="2700" kern="1200" dirty="0">
              <a:solidFill>
                <a:schemeClr val="tx1"/>
              </a:solidFill>
            </a:endParaRPr>
          </a:p>
        </p:txBody>
      </p:sp>
      <p:sp>
        <p:nvSpPr>
          <p:cNvPr id="51" name="Callout: Up Arrow 4">
            <a:extLst>
              <a:ext uri="{FF2B5EF4-FFF2-40B4-BE49-F238E27FC236}">
                <a16:creationId xmlns:a16="http://schemas.microsoft.com/office/drawing/2014/main" id="{B4476F99-07F9-443B-9F8F-E3C9351D840D}"/>
              </a:ext>
            </a:extLst>
          </p:cNvPr>
          <p:cNvSpPr txBox="1"/>
          <p:nvPr/>
        </p:nvSpPr>
        <p:spPr>
          <a:xfrm>
            <a:off x="328232" y="3413214"/>
            <a:ext cx="6283841" cy="538406"/>
          </a:xfrm>
          <a:prstGeom prst="rect">
            <a:avLst/>
          </a:prstGeom>
          <a:solidFill>
            <a:srgbClr val="C9D6ED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8016" tIns="128016" rIns="128016" bIns="128016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>
                <a:solidFill>
                  <a:schemeClr val="tx1"/>
                </a:solidFill>
              </a:rPr>
              <a:t>Poor </a:t>
            </a:r>
            <a:r>
              <a:rPr lang="en-US" sz="2000" kern="1200" dirty="0" err="1">
                <a:solidFill>
                  <a:schemeClr val="tx1"/>
                </a:solidFill>
              </a:rPr>
              <a:t>Behaviour</a:t>
            </a:r>
            <a:r>
              <a:rPr lang="en-US" sz="2000" kern="1200" dirty="0">
                <a:solidFill>
                  <a:schemeClr val="tx1"/>
                </a:solidFill>
              </a:rPr>
              <a:t> Continues </a:t>
            </a:r>
            <a:r>
              <a:rPr lang="en-US" sz="2000" kern="1200" dirty="0" err="1">
                <a:solidFill>
                  <a:schemeClr val="tx1"/>
                </a:solidFill>
              </a:rPr>
              <a:t>Ymddygiad</a:t>
            </a:r>
            <a:r>
              <a:rPr lang="en-US" sz="2000" kern="1200" dirty="0">
                <a:solidFill>
                  <a:schemeClr val="tx1"/>
                </a:solidFill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</a:rPr>
              <a:t>Gwael</a:t>
            </a:r>
            <a:r>
              <a:rPr lang="en-US" sz="2000" kern="1200" dirty="0">
                <a:solidFill>
                  <a:schemeClr val="tx1"/>
                </a:solidFill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</a:rPr>
              <a:t>yn</a:t>
            </a:r>
            <a:r>
              <a:rPr lang="en-US" sz="2000" kern="1200" dirty="0">
                <a:solidFill>
                  <a:schemeClr val="tx1"/>
                </a:solidFill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</a:rPr>
              <a:t>parhau</a:t>
            </a:r>
            <a:endParaRPr lang="en-GB" sz="2000" kern="1200" dirty="0">
              <a:solidFill>
                <a:schemeClr val="tx1"/>
              </a:solidFill>
            </a:endParaRPr>
          </a:p>
        </p:txBody>
      </p:sp>
      <p:sp>
        <p:nvSpPr>
          <p:cNvPr id="53" name="Callout: Up Arrow 4">
            <a:extLst>
              <a:ext uri="{FF2B5EF4-FFF2-40B4-BE49-F238E27FC236}">
                <a16:creationId xmlns:a16="http://schemas.microsoft.com/office/drawing/2014/main" id="{D4BA0D58-EC4F-4293-B359-1F7D5B32F857}"/>
              </a:ext>
            </a:extLst>
          </p:cNvPr>
          <p:cNvSpPr txBox="1"/>
          <p:nvPr/>
        </p:nvSpPr>
        <p:spPr>
          <a:xfrm>
            <a:off x="331316" y="4734766"/>
            <a:ext cx="6283841" cy="434824"/>
          </a:xfrm>
          <a:prstGeom prst="rect">
            <a:avLst/>
          </a:prstGeom>
          <a:solidFill>
            <a:srgbClr val="C9D6ED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8016" tIns="128016" rIns="128016" bIns="128016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>
                <a:solidFill>
                  <a:schemeClr val="tx1"/>
                </a:solidFill>
              </a:rPr>
              <a:t>Poor </a:t>
            </a:r>
            <a:r>
              <a:rPr lang="en-US" sz="2000" dirty="0" err="1">
                <a:solidFill>
                  <a:schemeClr val="tx1"/>
                </a:solidFill>
              </a:rPr>
              <a:t>Behaviour</a:t>
            </a:r>
            <a:r>
              <a:rPr lang="en-US" sz="2000" dirty="0">
                <a:solidFill>
                  <a:schemeClr val="tx1"/>
                </a:solidFill>
              </a:rPr>
              <a:t> Continues / </a:t>
            </a:r>
            <a:r>
              <a:rPr lang="en-US" sz="2000" dirty="0" err="1">
                <a:solidFill>
                  <a:schemeClr val="tx1"/>
                </a:solidFill>
              </a:rPr>
              <a:t>Ymddygiad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Gwael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yn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parhau</a:t>
            </a:r>
            <a:endParaRPr lang="en-GB" sz="2000" dirty="0">
              <a:solidFill>
                <a:schemeClr val="tx1"/>
              </a:solidFill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E0387816-26EC-4F67-8D90-E98EBEF23A94}"/>
              </a:ext>
            </a:extLst>
          </p:cNvPr>
          <p:cNvGrpSpPr/>
          <p:nvPr/>
        </p:nvGrpSpPr>
        <p:grpSpPr>
          <a:xfrm>
            <a:off x="339883" y="8380421"/>
            <a:ext cx="6283841" cy="1205913"/>
            <a:chOff x="0" y="1194713"/>
            <a:chExt cx="6283841" cy="1205913"/>
          </a:xfrm>
        </p:grpSpPr>
        <p:sp>
          <p:nvSpPr>
            <p:cNvPr id="55" name="Callout: Up Arrow 54">
              <a:extLst>
                <a:ext uri="{FF2B5EF4-FFF2-40B4-BE49-F238E27FC236}">
                  <a16:creationId xmlns:a16="http://schemas.microsoft.com/office/drawing/2014/main" id="{1C68159D-D455-4C0B-BE59-A7435650F4E1}"/>
                </a:ext>
              </a:extLst>
            </p:cNvPr>
            <p:cNvSpPr/>
            <p:nvPr/>
          </p:nvSpPr>
          <p:spPr>
            <a:xfrm rot="10800000">
              <a:off x="0" y="1194713"/>
              <a:ext cx="6283841" cy="1205913"/>
            </a:xfrm>
            <a:prstGeom prst="upArrowCallout">
              <a:avLst/>
            </a:prstGeom>
            <a:solidFill>
              <a:srgbClr val="00206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Callout: Up Arrow 4">
              <a:extLst>
                <a:ext uri="{FF2B5EF4-FFF2-40B4-BE49-F238E27FC236}">
                  <a16:creationId xmlns:a16="http://schemas.microsoft.com/office/drawing/2014/main" id="{F9A8688E-2EF8-40B4-9F65-BDA068BEB05E}"/>
                </a:ext>
              </a:extLst>
            </p:cNvPr>
            <p:cNvSpPr txBox="1"/>
            <p:nvPr/>
          </p:nvSpPr>
          <p:spPr>
            <a:xfrm>
              <a:off x="0" y="1194713"/>
              <a:ext cx="6283841" cy="4232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500" kern="1200"/>
            </a:p>
          </p:txBody>
        </p:sp>
      </p:grpSp>
      <p:graphicFrame>
        <p:nvGraphicFramePr>
          <p:cNvPr id="57" name="Diagram 56">
            <a:extLst>
              <a:ext uri="{FF2B5EF4-FFF2-40B4-BE49-F238E27FC236}">
                <a16:creationId xmlns:a16="http://schemas.microsoft.com/office/drawing/2014/main" id="{6FC21861-FB4A-43AA-9986-063AD70E7E41}"/>
              </a:ext>
            </a:extLst>
          </p:cNvPr>
          <p:cNvGraphicFramePr/>
          <p:nvPr>
            <p:extLst/>
          </p:nvPr>
        </p:nvGraphicFramePr>
        <p:xfrm>
          <a:off x="331316" y="5966595"/>
          <a:ext cx="6283841" cy="3185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58" name="Callout: Up Arrow 4">
            <a:extLst>
              <a:ext uri="{FF2B5EF4-FFF2-40B4-BE49-F238E27FC236}">
                <a16:creationId xmlns:a16="http://schemas.microsoft.com/office/drawing/2014/main" id="{C1B6D68D-D1CF-4748-B38A-AB747F93F5E2}"/>
              </a:ext>
            </a:extLst>
          </p:cNvPr>
          <p:cNvSpPr txBox="1"/>
          <p:nvPr/>
        </p:nvSpPr>
        <p:spPr>
          <a:xfrm>
            <a:off x="339883" y="5977713"/>
            <a:ext cx="6283841" cy="471525"/>
          </a:xfrm>
          <a:prstGeom prst="rect">
            <a:avLst/>
          </a:prstGeom>
          <a:solidFill>
            <a:srgbClr val="C9D6ED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8016" tIns="128016" rIns="128016" bIns="128016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tx1"/>
                </a:solidFill>
              </a:rPr>
              <a:t>M</a:t>
            </a:r>
            <a:r>
              <a:rPr lang="en-US" sz="1200" kern="1200" dirty="0">
                <a:solidFill>
                  <a:schemeClr val="tx1"/>
                </a:solidFill>
              </a:rPr>
              <a:t>onitoring and tracking of </a:t>
            </a:r>
            <a:r>
              <a:rPr lang="en-US" sz="1200" kern="1200" dirty="0" err="1">
                <a:solidFill>
                  <a:schemeClr val="tx1"/>
                </a:solidFill>
              </a:rPr>
              <a:t>behaviour</a:t>
            </a:r>
            <a:r>
              <a:rPr lang="en-US" sz="1200" kern="1200" dirty="0">
                <a:solidFill>
                  <a:schemeClr val="tx1"/>
                </a:solidFill>
              </a:rPr>
              <a:t> patterns – No </a:t>
            </a:r>
            <a:r>
              <a:rPr lang="en-US" sz="1200" dirty="0">
                <a:solidFill>
                  <a:schemeClr val="tx1"/>
                </a:solidFill>
              </a:rPr>
              <a:t>improvement/</a:t>
            </a:r>
            <a:r>
              <a:rPr lang="en-US" sz="1200" dirty="0" err="1">
                <a:solidFill>
                  <a:schemeClr val="tx1"/>
                </a:solidFill>
              </a:rPr>
              <a:t>Monitro</a:t>
            </a:r>
            <a:r>
              <a:rPr lang="en-US" sz="1200" dirty="0">
                <a:solidFill>
                  <a:schemeClr val="tx1"/>
                </a:solidFill>
              </a:rPr>
              <a:t> ac </a:t>
            </a:r>
            <a:r>
              <a:rPr lang="en-US" sz="1200" dirty="0" err="1">
                <a:solidFill>
                  <a:schemeClr val="tx1"/>
                </a:solidFill>
              </a:rPr>
              <a:t>olrhain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patrymau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ymddygiad</a:t>
            </a:r>
            <a:r>
              <a:rPr lang="en-US" sz="1200" dirty="0">
                <a:solidFill>
                  <a:schemeClr val="tx1"/>
                </a:solidFill>
              </a:rPr>
              <a:t> - Dim </a:t>
            </a:r>
            <a:r>
              <a:rPr lang="en-US" sz="1200" dirty="0" err="1">
                <a:solidFill>
                  <a:schemeClr val="tx1"/>
                </a:solidFill>
              </a:rPr>
              <a:t>gwelliant</a:t>
            </a:r>
            <a:endParaRPr lang="en-GB" sz="1700" kern="1200" dirty="0">
              <a:solidFill>
                <a:schemeClr val="tx1"/>
              </a:solidFill>
            </a:endParaRPr>
          </a:p>
        </p:txBody>
      </p:sp>
      <p:sp>
        <p:nvSpPr>
          <p:cNvPr id="59" name="Callout: Up Arrow 4">
            <a:extLst>
              <a:ext uri="{FF2B5EF4-FFF2-40B4-BE49-F238E27FC236}">
                <a16:creationId xmlns:a16="http://schemas.microsoft.com/office/drawing/2014/main" id="{F5F78D86-3A29-47DA-BFFA-1D8E12B2A979}"/>
              </a:ext>
            </a:extLst>
          </p:cNvPr>
          <p:cNvSpPr txBox="1"/>
          <p:nvPr/>
        </p:nvSpPr>
        <p:spPr>
          <a:xfrm>
            <a:off x="345365" y="7150902"/>
            <a:ext cx="6283841" cy="434824"/>
          </a:xfrm>
          <a:prstGeom prst="rect">
            <a:avLst/>
          </a:prstGeom>
          <a:solidFill>
            <a:srgbClr val="C9D6ED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8016" tIns="128016" rIns="128016" bIns="128016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dirty="0">
                <a:solidFill>
                  <a:schemeClr val="tx1"/>
                </a:solidFill>
              </a:rPr>
              <a:t>Monitoring and tracking of behaviour patterns – No improvement/</a:t>
            </a:r>
            <a:r>
              <a:rPr lang="en-GB" sz="1200" dirty="0" err="1">
                <a:solidFill>
                  <a:schemeClr val="tx1"/>
                </a:solidFill>
              </a:rPr>
              <a:t>Monitro</a:t>
            </a:r>
            <a:r>
              <a:rPr lang="en-GB" sz="1200" dirty="0">
                <a:solidFill>
                  <a:schemeClr val="tx1"/>
                </a:solidFill>
              </a:rPr>
              <a:t> ac </a:t>
            </a:r>
            <a:r>
              <a:rPr lang="en-GB" sz="1200" dirty="0" err="1">
                <a:solidFill>
                  <a:schemeClr val="tx1"/>
                </a:solidFill>
              </a:rPr>
              <a:t>olrhain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patrymau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ymddygiad</a:t>
            </a:r>
            <a:r>
              <a:rPr lang="en-GB" sz="1200" dirty="0">
                <a:solidFill>
                  <a:schemeClr val="tx1"/>
                </a:solidFill>
              </a:rPr>
              <a:t> - Dim </a:t>
            </a:r>
            <a:r>
              <a:rPr lang="en-GB" sz="1200" dirty="0" err="1">
                <a:solidFill>
                  <a:schemeClr val="tx1"/>
                </a:solidFill>
              </a:rPr>
              <a:t>gwelliant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60" name="Callout: Up Arrow 4">
            <a:extLst>
              <a:ext uri="{FF2B5EF4-FFF2-40B4-BE49-F238E27FC236}">
                <a16:creationId xmlns:a16="http://schemas.microsoft.com/office/drawing/2014/main" id="{7012E900-B84B-4B78-8F04-8893EFBF7A92}"/>
              </a:ext>
            </a:extLst>
          </p:cNvPr>
          <p:cNvSpPr txBox="1"/>
          <p:nvPr/>
        </p:nvSpPr>
        <p:spPr>
          <a:xfrm>
            <a:off x="337816" y="8368872"/>
            <a:ext cx="6283841" cy="434824"/>
          </a:xfrm>
          <a:prstGeom prst="rect">
            <a:avLst/>
          </a:prstGeom>
          <a:solidFill>
            <a:srgbClr val="C9D6ED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8016" tIns="128016" rIns="128016" bIns="128016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dirty="0">
                <a:solidFill>
                  <a:schemeClr val="tx1"/>
                </a:solidFill>
              </a:rPr>
              <a:t>Monitoring and tracking of behaviour patterns – No improvement/</a:t>
            </a:r>
            <a:r>
              <a:rPr lang="en-GB" sz="1200" dirty="0" err="1">
                <a:solidFill>
                  <a:schemeClr val="tx1"/>
                </a:solidFill>
              </a:rPr>
              <a:t>Monitro</a:t>
            </a:r>
            <a:r>
              <a:rPr lang="en-GB" sz="1200" dirty="0">
                <a:solidFill>
                  <a:schemeClr val="tx1"/>
                </a:solidFill>
              </a:rPr>
              <a:t> ac </a:t>
            </a:r>
            <a:r>
              <a:rPr lang="en-GB" sz="1200" dirty="0" err="1">
                <a:solidFill>
                  <a:schemeClr val="tx1"/>
                </a:solidFill>
              </a:rPr>
              <a:t>olrhain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patrymau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ymddygiad</a:t>
            </a:r>
            <a:r>
              <a:rPr lang="en-GB" sz="1200" dirty="0">
                <a:solidFill>
                  <a:schemeClr val="tx1"/>
                </a:solidFill>
              </a:rPr>
              <a:t> - Dim </a:t>
            </a:r>
            <a:r>
              <a:rPr lang="en-GB" sz="1200" dirty="0" err="1">
                <a:solidFill>
                  <a:schemeClr val="tx1"/>
                </a:solidFill>
              </a:rPr>
              <a:t>gwelliant</a:t>
            </a:r>
            <a:endParaRPr lang="en-GB" sz="1200" dirty="0">
              <a:solidFill>
                <a:schemeClr val="tx1"/>
              </a:solidFill>
            </a:endParaRP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B9EC8737-62AE-4A0C-8CCC-1CFC1C2E9435}"/>
              </a:ext>
            </a:extLst>
          </p:cNvPr>
          <p:cNvGrpSpPr/>
          <p:nvPr/>
        </p:nvGrpSpPr>
        <p:grpSpPr>
          <a:xfrm>
            <a:off x="347432" y="9618247"/>
            <a:ext cx="6283841" cy="1485656"/>
            <a:chOff x="0" y="1194713"/>
            <a:chExt cx="6283841" cy="1205913"/>
          </a:xfrm>
        </p:grpSpPr>
        <p:sp>
          <p:nvSpPr>
            <p:cNvPr id="62" name="Callout: Up Arrow 61">
              <a:extLst>
                <a:ext uri="{FF2B5EF4-FFF2-40B4-BE49-F238E27FC236}">
                  <a16:creationId xmlns:a16="http://schemas.microsoft.com/office/drawing/2014/main" id="{FAF66E73-5A2C-45B4-91BE-034CEB487242}"/>
                </a:ext>
              </a:extLst>
            </p:cNvPr>
            <p:cNvSpPr/>
            <p:nvPr/>
          </p:nvSpPr>
          <p:spPr>
            <a:xfrm rot="10800000">
              <a:off x="8565" y="1194713"/>
              <a:ext cx="6275275" cy="1205913"/>
            </a:xfrm>
            <a:prstGeom prst="upArrowCallout">
              <a:avLst>
                <a:gd name="adj1" fmla="val 25000"/>
                <a:gd name="adj2" fmla="val 25000"/>
                <a:gd name="adj3" fmla="val 26282"/>
                <a:gd name="adj4" fmla="val 64977"/>
              </a:avLst>
            </a:prstGeom>
            <a:solidFill>
              <a:srgbClr val="00206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3" name="Callout: Up Arrow 4">
              <a:extLst>
                <a:ext uri="{FF2B5EF4-FFF2-40B4-BE49-F238E27FC236}">
                  <a16:creationId xmlns:a16="http://schemas.microsoft.com/office/drawing/2014/main" id="{CC96C131-B61D-450E-8077-15ED2A119403}"/>
                </a:ext>
              </a:extLst>
            </p:cNvPr>
            <p:cNvSpPr txBox="1"/>
            <p:nvPr/>
          </p:nvSpPr>
          <p:spPr>
            <a:xfrm>
              <a:off x="0" y="1194713"/>
              <a:ext cx="6283841" cy="4232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500" kern="1200"/>
            </a:p>
          </p:txBody>
        </p:sp>
      </p:grpSp>
      <p:sp>
        <p:nvSpPr>
          <p:cNvPr id="64" name="Callout: Up Arrow 4">
            <a:extLst>
              <a:ext uri="{FF2B5EF4-FFF2-40B4-BE49-F238E27FC236}">
                <a16:creationId xmlns:a16="http://schemas.microsoft.com/office/drawing/2014/main" id="{89871B8F-1179-4B54-B163-8D962BE1EF7A}"/>
              </a:ext>
            </a:extLst>
          </p:cNvPr>
          <p:cNvSpPr txBox="1"/>
          <p:nvPr/>
        </p:nvSpPr>
        <p:spPr>
          <a:xfrm>
            <a:off x="355998" y="9606698"/>
            <a:ext cx="6283841" cy="434824"/>
          </a:xfrm>
          <a:prstGeom prst="rect">
            <a:avLst/>
          </a:prstGeom>
          <a:solidFill>
            <a:srgbClr val="C9D6ED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8016" tIns="128016" rIns="128016" bIns="128016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dirty="0">
                <a:solidFill>
                  <a:schemeClr val="tx1"/>
                </a:solidFill>
              </a:rPr>
              <a:t>Monitoring and tracking of behaviour patterns – No improvement/</a:t>
            </a:r>
            <a:r>
              <a:rPr lang="en-GB" sz="1200" dirty="0" err="1">
                <a:solidFill>
                  <a:schemeClr val="tx1"/>
                </a:solidFill>
              </a:rPr>
              <a:t>Monitro</a:t>
            </a:r>
            <a:r>
              <a:rPr lang="en-GB" sz="1200" dirty="0">
                <a:solidFill>
                  <a:schemeClr val="tx1"/>
                </a:solidFill>
              </a:rPr>
              <a:t> ac </a:t>
            </a:r>
            <a:r>
              <a:rPr lang="en-GB" sz="1200" dirty="0" err="1">
                <a:solidFill>
                  <a:schemeClr val="tx1"/>
                </a:solidFill>
              </a:rPr>
              <a:t>olrhain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patrymau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ymddygiad</a:t>
            </a:r>
            <a:r>
              <a:rPr lang="en-GB" sz="1200" dirty="0">
                <a:solidFill>
                  <a:schemeClr val="tx1"/>
                </a:solidFill>
              </a:rPr>
              <a:t> - Dim </a:t>
            </a:r>
            <a:r>
              <a:rPr lang="en-GB" sz="1200" dirty="0" err="1">
                <a:solidFill>
                  <a:schemeClr val="tx1"/>
                </a:solidFill>
              </a:rPr>
              <a:t>gwelliant</a:t>
            </a:r>
            <a:endParaRPr lang="en-GB" sz="1200" dirty="0">
              <a:solidFill>
                <a:schemeClr val="tx1"/>
              </a:solidFill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DCBC880-2E34-45F0-818E-A97D8B1E419C}"/>
              </a:ext>
            </a:extLst>
          </p:cNvPr>
          <p:cNvGrpSpPr/>
          <p:nvPr/>
        </p:nvGrpSpPr>
        <p:grpSpPr>
          <a:xfrm>
            <a:off x="345365" y="10040166"/>
            <a:ext cx="6283841" cy="362074"/>
            <a:chOff x="0" y="2807426"/>
            <a:chExt cx="6283841" cy="362074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7113B79D-639B-44A2-88D5-0F22FAC5B30B}"/>
                </a:ext>
              </a:extLst>
            </p:cNvPr>
            <p:cNvSpPr/>
            <p:nvPr/>
          </p:nvSpPr>
          <p:spPr>
            <a:xfrm>
              <a:off x="0" y="2807426"/>
              <a:ext cx="6283841" cy="362074"/>
            </a:xfrm>
            <a:prstGeom prst="rect">
              <a:avLst/>
            </a:prstGeom>
            <a:solidFill>
              <a:srgbClr val="002060">
                <a:alpha val="90000"/>
              </a:srgb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CEBB731-32DB-4D37-972D-E8086AA9A36A}"/>
                </a:ext>
              </a:extLst>
            </p:cNvPr>
            <p:cNvSpPr txBox="1"/>
            <p:nvPr/>
          </p:nvSpPr>
          <p:spPr>
            <a:xfrm>
              <a:off x="0" y="2807426"/>
              <a:ext cx="6252660" cy="362074"/>
            </a:xfrm>
            <a:prstGeom prst="rect">
              <a:avLst/>
            </a:prstGeom>
            <a:solidFill>
              <a:srgbClr val="0F1A2F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2024" tIns="34290" rIns="192024" bIns="3429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>
                  <a:solidFill>
                    <a:schemeClr val="bg1"/>
                  </a:solidFill>
                </a:rPr>
                <a:t>Meeting with child and parent with </a:t>
              </a:r>
              <a:r>
                <a:rPr lang="en-US" sz="1400" dirty="0">
                  <a:solidFill>
                    <a:schemeClr val="bg1"/>
                  </a:solidFill>
                </a:rPr>
                <a:t>the Head /</a:t>
              </a:r>
              <a:br>
                <a:rPr lang="en-GB" sz="1400" dirty="0"/>
              </a:br>
              <a:r>
                <a:rPr lang="en-GB" sz="1400" dirty="0" err="1">
                  <a:solidFill>
                    <a:schemeClr val="bg1"/>
                  </a:solidFill>
                </a:rPr>
                <a:t>Cyfarfod</a:t>
              </a:r>
              <a:r>
                <a:rPr lang="en-GB" sz="1400" dirty="0">
                  <a:solidFill>
                    <a:schemeClr val="bg1"/>
                  </a:solidFill>
                </a:rPr>
                <a:t> </a:t>
              </a:r>
              <a:r>
                <a:rPr lang="en-GB" sz="1400" dirty="0" err="1">
                  <a:solidFill>
                    <a:schemeClr val="bg1"/>
                  </a:solidFill>
                </a:rPr>
                <a:t>â'r</a:t>
              </a:r>
              <a:r>
                <a:rPr lang="en-GB" sz="1400" dirty="0">
                  <a:solidFill>
                    <a:schemeClr val="bg1"/>
                  </a:solidFill>
                </a:rPr>
                <a:t> </a:t>
              </a:r>
              <a:r>
                <a:rPr lang="en-GB" sz="1400" dirty="0" err="1">
                  <a:solidFill>
                    <a:schemeClr val="bg1"/>
                  </a:solidFill>
                </a:rPr>
                <a:t>plentyn</a:t>
              </a:r>
              <a:r>
                <a:rPr lang="en-GB" sz="1400" dirty="0">
                  <a:solidFill>
                    <a:schemeClr val="bg1"/>
                  </a:solidFill>
                </a:rPr>
                <a:t> </a:t>
              </a:r>
              <a:r>
                <a:rPr lang="en-GB" sz="1400" dirty="0" err="1">
                  <a:solidFill>
                    <a:schemeClr val="bg1"/>
                  </a:solidFill>
                </a:rPr>
                <a:t>a'r</a:t>
              </a:r>
              <a:r>
                <a:rPr lang="en-GB" sz="1400" dirty="0">
                  <a:solidFill>
                    <a:schemeClr val="bg1"/>
                  </a:solidFill>
                </a:rPr>
                <a:t> </a:t>
              </a:r>
              <a:r>
                <a:rPr lang="en-GB" sz="1400" dirty="0" err="1">
                  <a:solidFill>
                    <a:schemeClr val="bg1"/>
                  </a:solidFill>
                </a:rPr>
                <a:t>rhiant</a:t>
              </a:r>
              <a:r>
                <a:rPr lang="en-GB" sz="1400" dirty="0">
                  <a:solidFill>
                    <a:schemeClr val="bg1"/>
                  </a:solidFill>
                </a:rPr>
                <a:t> </a:t>
              </a:r>
              <a:r>
                <a:rPr lang="en-GB" sz="1400" dirty="0" err="1">
                  <a:solidFill>
                    <a:schemeClr val="bg1"/>
                  </a:solidFill>
                </a:rPr>
                <a:t>gyda'r</a:t>
              </a:r>
              <a:r>
                <a:rPr lang="en-GB" sz="1400" dirty="0">
                  <a:solidFill>
                    <a:schemeClr val="bg1"/>
                  </a:solidFill>
                </a:rPr>
                <a:t> UDA</a:t>
              </a:r>
              <a:endParaRPr lang="en-GB" sz="140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C675986A-7404-437B-ADE2-5D5A8AE3389B}"/>
              </a:ext>
            </a:extLst>
          </p:cNvPr>
          <p:cNvSpPr txBox="1"/>
          <p:nvPr/>
        </p:nvSpPr>
        <p:spPr>
          <a:xfrm>
            <a:off x="355998" y="364606"/>
            <a:ext cx="6242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Ymddygiad</a:t>
            </a:r>
            <a:r>
              <a:rPr lang="en-GB" sz="3600" b="1" dirty="0">
                <a:solidFill>
                  <a:schemeClr val="bg1"/>
                </a:solidFill>
              </a:rPr>
              <a:t> </a:t>
            </a:r>
            <a:r>
              <a:rPr lang="en-GB" sz="3600" b="1" dirty="0" err="1">
                <a:solidFill>
                  <a:schemeClr val="bg1"/>
                </a:solidFill>
              </a:rPr>
              <a:t>mewn</a:t>
            </a:r>
            <a:r>
              <a:rPr lang="en-GB" sz="3600" b="1" dirty="0">
                <a:solidFill>
                  <a:schemeClr val="bg1"/>
                </a:solidFill>
              </a:rPr>
              <a:t> </a:t>
            </a:r>
            <a:r>
              <a:rPr lang="en-GB" sz="3600" b="1" dirty="0" err="1">
                <a:solidFill>
                  <a:schemeClr val="bg1"/>
                </a:solidFill>
              </a:rPr>
              <a:t>Dosbarth</a:t>
            </a:r>
            <a:endParaRPr lang="en-GB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852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68BFBA5-4972-4FC6-B6FF-1BD2B9CE2427}"/>
              </a:ext>
            </a:extLst>
          </p:cNvPr>
          <p:cNvSpPr/>
          <p:nvPr/>
        </p:nvSpPr>
        <p:spPr>
          <a:xfrm>
            <a:off x="0" y="1827793"/>
            <a:ext cx="3305006" cy="1034715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AD95F5-4DED-42E9-9B74-D508FFF2A479}"/>
              </a:ext>
            </a:extLst>
          </p:cNvPr>
          <p:cNvSpPr txBox="1"/>
          <p:nvPr/>
        </p:nvSpPr>
        <p:spPr>
          <a:xfrm>
            <a:off x="54955" y="1879327"/>
            <a:ext cx="3250051" cy="100950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y-GB" sz="2500" dirty="0">
                <a:latin typeface="Arial" panose="020B0604020202020204" pitchFamily="34" charset="0"/>
                <a:cs typeface="Arial" panose="020B0604020202020204" pitchFamily="34" charset="0"/>
              </a:rPr>
              <a:t>Nod y sytem hwn yw </a:t>
            </a:r>
            <a:r>
              <a:rPr lang="cy-GB" sz="2500" b="1" dirty="0">
                <a:latin typeface="Arial" panose="020B0604020202020204" pitchFamily="34" charset="0"/>
                <a:cs typeface="Arial" panose="020B0604020202020204" pitchFamily="34" charset="0"/>
              </a:rPr>
              <a:t>adfer</a:t>
            </a:r>
            <a:r>
              <a:rPr lang="cy-GB" sz="2500" dirty="0">
                <a:latin typeface="Arial" panose="020B0604020202020204" pitchFamily="34" charset="0"/>
                <a:cs typeface="Arial" panose="020B0604020202020204" pitchFamily="34" charset="0"/>
              </a:rPr>
              <a:t> ymddygiad cadarnhaol</a:t>
            </a:r>
          </a:p>
          <a:p>
            <a:endParaRPr lang="cy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y-GB" sz="2500" dirty="0">
                <a:latin typeface="Arial" panose="020B0604020202020204" pitchFamily="34" charset="0"/>
                <a:cs typeface="Arial" panose="020B0604020202020204" pitchFamily="34" charset="0"/>
              </a:rPr>
              <a:t>Os ydych chi'n gwneud dewis ymddygiad gwael a'ch bod chi'n ymddwyn mewn ffordd sydd </a:t>
            </a:r>
          </a:p>
          <a:p>
            <a:r>
              <a:rPr lang="cy-GB" sz="2500" b="1" dirty="0">
                <a:latin typeface="Arial" panose="020B0604020202020204" pitchFamily="34" charset="0"/>
                <a:cs typeface="Arial" panose="020B0604020202020204" pitchFamily="34" charset="0"/>
              </a:rPr>
              <a:t>yn tarfu ar addysgu a dysgu i chi neu'r plant eraill,  neu nid ydych yn cwrdd â'n disgwyliadau uchel  o ran bod yn barod i ddysgu, </a:t>
            </a:r>
            <a:r>
              <a:rPr lang="cy-GB" sz="2500" dirty="0">
                <a:latin typeface="Arial" panose="020B0604020202020204" pitchFamily="34" charset="0"/>
                <a:cs typeface="Arial" panose="020B0604020202020204" pitchFamily="34" charset="0"/>
              </a:rPr>
              <a:t>bydd yr aelod o staff yn dweud wrthych eich bod yn tarfu ar y dysgu ac yn dweud wrthych am stopio fel y gall addysgu a dysgu barhau i bawb yn y dosbarth.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D22D376-799D-4675-BB72-3EF06F5EDC36}"/>
              </a:ext>
            </a:extLst>
          </p:cNvPr>
          <p:cNvSpPr/>
          <p:nvPr/>
        </p:nvSpPr>
        <p:spPr>
          <a:xfrm>
            <a:off x="3552993" y="1827794"/>
            <a:ext cx="3305006" cy="1034715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2D0B3EF-DB9D-4454-A0B7-9D2F4EA66E6C}"/>
              </a:ext>
            </a:extLst>
          </p:cNvPr>
          <p:cNvSpPr txBox="1"/>
          <p:nvPr/>
        </p:nvSpPr>
        <p:spPr>
          <a:xfrm>
            <a:off x="3625512" y="1827793"/>
            <a:ext cx="3177533" cy="9710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y-GB" sz="2500" dirty="0">
                <a:latin typeface="Arial" panose="020B0604020202020204" pitchFamily="34" charset="0"/>
                <a:cs typeface="Arial" panose="020B0604020202020204" pitchFamily="34" charset="0"/>
              </a:rPr>
              <a:t>The aim of this sytem is to </a:t>
            </a:r>
            <a:r>
              <a:rPr lang="cy-GB" sz="2500" b="1" dirty="0">
                <a:latin typeface="Arial" panose="020B0604020202020204" pitchFamily="34" charset="0"/>
                <a:cs typeface="Arial" panose="020B0604020202020204" pitchFamily="34" charset="0"/>
              </a:rPr>
              <a:t>restore</a:t>
            </a:r>
            <a:r>
              <a:rPr lang="cy-GB" sz="2500" dirty="0">
                <a:latin typeface="Arial" panose="020B0604020202020204" pitchFamily="34" charset="0"/>
                <a:cs typeface="Arial" panose="020B0604020202020204" pitchFamily="34" charset="0"/>
              </a:rPr>
              <a:t> positive behaviour</a:t>
            </a:r>
          </a:p>
          <a:p>
            <a:endParaRPr lang="cy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y-GB" sz="2500" dirty="0">
                <a:latin typeface="Arial" panose="020B0604020202020204" pitchFamily="34" charset="0"/>
                <a:cs typeface="Arial" panose="020B0604020202020204" pitchFamily="34" charset="0"/>
              </a:rPr>
              <a:t>If you make a poor behaviour choice and you behave in a way that </a:t>
            </a:r>
            <a:r>
              <a:rPr lang="cy-GB" sz="2500" b="1" dirty="0">
                <a:latin typeface="Arial" panose="020B0604020202020204" pitchFamily="34" charset="0"/>
                <a:cs typeface="Arial" panose="020B0604020202020204" pitchFamily="34" charset="0"/>
              </a:rPr>
              <a:t>disrupts teaching and learning for you or the other children, or you don’t  meet our high expectations in terms of being ready to learn, </a:t>
            </a:r>
            <a:r>
              <a:rPr lang="cy-GB" sz="2500" dirty="0">
                <a:latin typeface="Arial" panose="020B0604020202020204" pitchFamily="34" charset="0"/>
                <a:cs typeface="Arial" panose="020B0604020202020204" pitchFamily="34" charset="0"/>
              </a:rPr>
              <a:t>the member of staff will tell you that you are disturbing the learning and tell you to stop so that teaching and learning can continue for all in the class. </a:t>
            </a:r>
          </a:p>
        </p:txBody>
      </p:sp>
      <p:sp>
        <p:nvSpPr>
          <p:cNvPr id="11" name="Callout: Up Arrow 4">
            <a:extLst>
              <a:ext uri="{FF2B5EF4-FFF2-40B4-BE49-F238E27FC236}">
                <a16:creationId xmlns:a16="http://schemas.microsoft.com/office/drawing/2014/main" id="{47244E78-3266-4F74-8997-82AA85929741}"/>
              </a:ext>
            </a:extLst>
          </p:cNvPr>
          <p:cNvSpPr txBox="1"/>
          <p:nvPr/>
        </p:nvSpPr>
        <p:spPr>
          <a:xfrm>
            <a:off x="0" y="819608"/>
            <a:ext cx="6858000" cy="434822"/>
          </a:xfrm>
          <a:prstGeom prst="rect">
            <a:avLst/>
          </a:prstGeom>
          <a:solidFill>
            <a:srgbClr val="C9D6ED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8016" tIns="128016" rIns="128016" bIns="128016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700" b="1" kern="1200" dirty="0" err="1">
                <a:solidFill>
                  <a:schemeClr val="tx1"/>
                </a:solidFill>
              </a:rPr>
              <a:t>Ymddygiad</a:t>
            </a:r>
            <a:r>
              <a:rPr lang="en-US" sz="2700" b="1" kern="1200" dirty="0">
                <a:solidFill>
                  <a:schemeClr val="tx1"/>
                </a:solidFill>
              </a:rPr>
              <a:t> </a:t>
            </a:r>
            <a:r>
              <a:rPr lang="en-US" sz="2700" b="1" kern="1200" dirty="0" err="1">
                <a:solidFill>
                  <a:schemeClr val="tx1"/>
                </a:solidFill>
              </a:rPr>
              <a:t>Gwael</a:t>
            </a:r>
            <a:r>
              <a:rPr lang="en-US" sz="2700" b="1" kern="1200" dirty="0">
                <a:solidFill>
                  <a:schemeClr val="tx1"/>
                </a:solidFill>
              </a:rPr>
              <a:t> / </a:t>
            </a:r>
            <a:r>
              <a:rPr lang="en-US" sz="2700" kern="1200" dirty="0">
                <a:solidFill>
                  <a:schemeClr val="tx1"/>
                </a:solidFill>
              </a:rPr>
              <a:t>Poor </a:t>
            </a:r>
            <a:r>
              <a:rPr lang="en-US" sz="2700" kern="1200" dirty="0" err="1">
                <a:solidFill>
                  <a:schemeClr val="tx1"/>
                </a:solidFill>
              </a:rPr>
              <a:t>Behaviour</a:t>
            </a:r>
            <a:endParaRPr lang="en-GB" sz="2700" kern="1200" dirty="0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7FA07DB-8560-40E9-A6E4-9D5129395B08}"/>
              </a:ext>
            </a:extLst>
          </p:cNvPr>
          <p:cNvGrpSpPr/>
          <p:nvPr/>
        </p:nvGrpSpPr>
        <p:grpSpPr>
          <a:xfrm>
            <a:off x="0" y="1237384"/>
            <a:ext cx="6858000" cy="607457"/>
            <a:chOff x="0" y="400839"/>
            <a:chExt cx="6266686" cy="43811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AF6A045-3E38-4C69-A398-D2B038513386}"/>
                </a:ext>
              </a:extLst>
            </p:cNvPr>
            <p:cNvSpPr/>
            <p:nvPr/>
          </p:nvSpPr>
          <p:spPr>
            <a:xfrm>
              <a:off x="0" y="413134"/>
              <a:ext cx="6266686" cy="425820"/>
            </a:xfrm>
            <a:prstGeom prst="rect">
              <a:avLst/>
            </a:prstGeom>
            <a:solidFill>
              <a:srgbClr val="0F1A2F">
                <a:alpha val="90000"/>
              </a:srgb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1528ABF-AE97-4719-878A-37E883A84958}"/>
                </a:ext>
              </a:extLst>
            </p:cNvPr>
            <p:cNvSpPr txBox="1"/>
            <p:nvPr/>
          </p:nvSpPr>
          <p:spPr>
            <a:xfrm>
              <a:off x="0" y="400839"/>
              <a:ext cx="6266686" cy="4258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2024" tIns="34290" rIns="192024" bIns="34290" numCol="1" spcCol="1270" anchor="ctr" anchorCtr="0">
              <a:noAutofit/>
            </a:bodyPr>
            <a:lstStyle/>
            <a:p>
              <a:pPr marL="0" lvl="0" indent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700" b="1" kern="1200" dirty="0" err="1">
                  <a:solidFill>
                    <a:schemeClr val="bg1"/>
                  </a:solidFill>
                </a:rPr>
                <a:t>Adfer</a:t>
              </a:r>
              <a:r>
                <a:rPr lang="en-US" sz="2700" b="1" kern="1200" dirty="0">
                  <a:solidFill>
                    <a:schemeClr val="bg1"/>
                  </a:solidFill>
                </a:rPr>
                <a:t> / </a:t>
              </a:r>
              <a:r>
                <a:rPr lang="en-US" sz="2700" kern="1200" dirty="0">
                  <a:solidFill>
                    <a:schemeClr val="bg1"/>
                  </a:solidFill>
                </a:rPr>
                <a:t>Restore</a:t>
              </a:r>
              <a:endParaRPr lang="en-GB" sz="2700" kern="12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026" name="Picture 2" descr="Standing room only on Calon Cymru school buses | County Times">
            <a:extLst>
              <a:ext uri="{FF2B5EF4-FFF2-40B4-BE49-F238E27FC236}">
                <a16:creationId xmlns:a16="http://schemas.microsoft.com/office/drawing/2014/main" id="{2E2B4E0F-EA56-4D6C-B9F4-BC53301F53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8985" y="1199"/>
            <a:ext cx="820029" cy="820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339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68BFBA5-4972-4FC6-B6FF-1BD2B9CE2427}"/>
              </a:ext>
            </a:extLst>
          </p:cNvPr>
          <p:cNvSpPr/>
          <p:nvPr/>
        </p:nvSpPr>
        <p:spPr>
          <a:xfrm>
            <a:off x="1" y="1844842"/>
            <a:ext cx="3305006" cy="1034715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AD95F5-4DED-42E9-9B74-D508FFF2A479}"/>
              </a:ext>
            </a:extLst>
          </p:cNvPr>
          <p:cNvSpPr txBox="1"/>
          <p:nvPr/>
        </p:nvSpPr>
        <p:spPr>
          <a:xfrm>
            <a:off x="34485" y="1881728"/>
            <a:ext cx="3094478" cy="93256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This phase is actioned when you have not responded to the first request to stop disturbing the learning</a:t>
            </a:r>
            <a:endParaRPr lang="cy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y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y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y-GB" sz="2500" dirty="0">
                <a:latin typeface="Arial" panose="020B0604020202020204" pitchFamily="34" charset="0"/>
                <a:cs typeface="Arial" panose="020B0604020202020204" pitchFamily="34" charset="0"/>
              </a:rPr>
              <a:t>Bydd aelod o staff yn siarad â chi un tro olaf ac yn rhoi ail gyfle i chi ymddwyn yn gadarnhaol</a:t>
            </a:r>
          </a:p>
          <a:p>
            <a:r>
              <a:rPr lang="cy-GB" sz="2500" dirty="0">
                <a:latin typeface="Arial" panose="020B0604020202020204" pitchFamily="34" charset="0"/>
                <a:cs typeface="Arial" panose="020B0604020202020204" pitchFamily="34" charset="0"/>
              </a:rPr>
              <a:t>a chaniatáu i chi'ch hun ac eraill ddysgu.</a:t>
            </a:r>
          </a:p>
          <a:p>
            <a:endParaRPr lang="cy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y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y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y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y-GB" sz="2500" dirty="0">
                <a:latin typeface="Arial" panose="020B0604020202020204" pitchFamily="34" charset="0"/>
                <a:cs typeface="Arial" panose="020B0604020202020204" pitchFamily="34" charset="0"/>
              </a:rPr>
              <a:t>Bydd yr ymddygiad yn cael ei gofnodi ar Go4School yn yr adran ysgol a charterf.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D22D376-799D-4675-BB72-3EF06F5EDC36}"/>
              </a:ext>
            </a:extLst>
          </p:cNvPr>
          <p:cNvSpPr/>
          <p:nvPr/>
        </p:nvSpPr>
        <p:spPr>
          <a:xfrm>
            <a:off x="3552993" y="1850915"/>
            <a:ext cx="3305006" cy="1034715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2D0B3EF-DB9D-4454-A0B7-9D2F4EA66E6C}"/>
              </a:ext>
            </a:extLst>
          </p:cNvPr>
          <p:cNvSpPr txBox="1"/>
          <p:nvPr/>
        </p:nvSpPr>
        <p:spPr>
          <a:xfrm>
            <a:off x="3552993" y="1881728"/>
            <a:ext cx="3144753" cy="96564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y-GB" sz="2500" dirty="0">
                <a:latin typeface="Arial" panose="020B0604020202020204" pitchFamily="34" charset="0"/>
                <a:cs typeface="Arial" panose="020B0604020202020204" pitchFamily="34" charset="0"/>
              </a:rPr>
              <a:t>This phase is actioned when you have not responded to the first request to stop disturbing the learning. </a:t>
            </a:r>
          </a:p>
          <a:p>
            <a:endParaRPr lang="cy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y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y-GB" sz="2500" dirty="0">
                <a:latin typeface="Arial" panose="020B0604020202020204" pitchFamily="34" charset="0"/>
                <a:cs typeface="Arial" panose="020B0604020202020204" pitchFamily="34" charset="0"/>
              </a:rPr>
              <a:t>The member of staff will speak to you one last time and give you a second opportunity to behave positively </a:t>
            </a:r>
          </a:p>
          <a:p>
            <a:r>
              <a:rPr lang="cy-GB" sz="2500" dirty="0">
                <a:latin typeface="Arial" panose="020B0604020202020204" pitchFamily="34" charset="0"/>
                <a:cs typeface="Arial" panose="020B0604020202020204" pitchFamily="34" charset="0"/>
              </a:rPr>
              <a:t>and allow yourself and others to learn.</a:t>
            </a:r>
          </a:p>
          <a:p>
            <a:endParaRPr lang="cy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y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y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y-GB" sz="2500" dirty="0">
                <a:latin typeface="Arial" panose="020B0604020202020204" pitchFamily="34" charset="0"/>
                <a:cs typeface="Arial" panose="020B0604020202020204" pitchFamily="34" charset="0"/>
              </a:rPr>
              <a:t>The behaviour will be recorded on Go4Schools in teh school notes and home notes section. </a:t>
            </a:r>
          </a:p>
          <a:p>
            <a:endParaRPr lang="cy-GB" sz="2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llout: Up Arrow 4">
            <a:extLst>
              <a:ext uri="{FF2B5EF4-FFF2-40B4-BE49-F238E27FC236}">
                <a16:creationId xmlns:a16="http://schemas.microsoft.com/office/drawing/2014/main" id="{47244E78-3266-4F74-8997-82AA85929741}"/>
              </a:ext>
            </a:extLst>
          </p:cNvPr>
          <p:cNvSpPr txBox="1"/>
          <p:nvPr/>
        </p:nvSpPr>
        <p:spPr>
          <a:xfrm>
            <a:off x="0" y="819608"/>
            <a:ext cx="6858000" cy="434824"/>
          </a:xfrm>
          <a:prstGeom prst="rect">
            <a:avLst/>
          </a:prstGeom>
          <a:solidFill>
            <a:srgbClr val="C9D6ED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8016" tIns="128016" rIns="128016" bIns="128016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b="1" kern="1200" dirty="0" err="1">
                <a:solidFill>
                  <a:schemeClr val="tx1"/>
                </a:solidFill>
              </a:rPr>
              <a:t>Ymddygiad</a:t>
            </a:r>
            <a:r>
              <a:rPr lang="en-US" sz="2000" b="1" kern="1200" dirty="0">
                <a:solidFill>
                  <a:schemeClr val="tx1"/>
                </a:solidFill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</a:rPr>
              <a:t>Gwael</a:t>
            </a:r>
            <a:r>
              <a:rPr lang="en-US" sz="2000" b="1" kern="1200" dirty="0">
                <a:solidFill>
                  <a:schemeClr val="tx1"/>
                </a:solidFill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</a:rPr>
              <a:t>yn</a:t>
            </a:r>
            <a:r>
              <a:rPr lang="en-US" sz="2000" b="1" kern="1200" dirty="0">
                <a:solidFill>
                  <a:schemeClr val="tx1"/>
                </a:solidFill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</a:rPr>
              <a:t>Parhau</a:t>
            </a:r>
            <a:r>
              <a:rPr lang="en-US" sz="2000" b="1" kern="1200" dirty="0">
                <a:solidFill>
                  <a:schemeClr val="tx1"/>
                </a:solidFill>
              </a:rPr>
              <a:t> / Poor </a:t>
            </a:r>
            <a:r>
              <a:rPr lang="en-US" sz="2000" b="1" kern="1200" dirty="0" err="1">
                <a:solidFill>
                  <a:schemeClr val="tx1"/>
                </a:solidFill>
              </a:rPr>
              <a:t>Behaviour</a:t>
            </a:r>
            <a:r>
              <a:rPr lang="en-US" sz="2000" b="1" kern="1200" dirty="0">
                <a:solidFill>
                  <a:schemeClr val="tx1"/>
                </a:solidFill>
              </a:rPr>
              <a:t> Continues</a:t>
            </a:r>
            <a:endParaRPr lang="en-GB" sz="2000" b="1" kern="1200" dirty="0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7FA07DB-8560-40E9-A6E4-9D5129395B08}"/>
              </a:ext>
            </a:extLst>
          </p:cNvPr>
          <p:cNvGrpSpPr/>
          <p:nvPr/>
        </p:nvGrpSpPr>
        <p:grpSpPr>
          <a:xfrm>
            <a:off x="0" y="1254432"/>
            <a:ext cx="6858000" cy="503943"/>
            <a:chOff x="0" y="413134"/>
            <a:chExt cx="6266686" cy="42582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AF6A045-3E38-4C69-A398-D2B038513386}"/>
                </a:ext>
              </a:extLst>
            </p:cNvPr>
            <p:cNvSpPr/>
            <p:nvPr/>
          </p:nvSpPr>
          <p:spPr>
            <a:xfrm>
              <a:off x="0" y="413134"/>
              <a:ext cx="6266686" cy="425820"/>
            </a:xfrm>
            <a:prstGeom prst="rect">
              <a:avLst/>
            </a:prstGeom>
            <a:solidFill>
              <a:srgbClr val="0F1A2F">
                <a:alpha val="90000"/>
              </a:srgb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1528ABF-AE97-4719-878A-37E883A84958}"/>
                </a:ext>
              </a:extLst>
            </p:cNvPr>
            <p:cNvSpPr txBox="1"/>
            <p:nvPr/>
          </p:nvSpPr>
          <p:spPr>
            <a:xfrm>
              <a:off x="0" y="486197"/>
              <a:ext cx="6266686" cy="3124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2024" tIns="34290" rIns="192024" bIns="34290" numCol="1" spcCol="1270" anchor="ctr" anchorCtr="0">
              <a:noAutofit/>
            </a:bodyPr>
            <a:lstStyle/>
            <a:p>
              <a:pPr marL="0" lvl="0" indent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700" b="1" kern="1200" dirty="0" err="1">
                  <a:solidFill>
                    <a:schemeClr val="bg1"/>
                  </a:solidFill>
                </a:rPr>
                <a:t>Adfer</a:t>
              </a:r>
              <a:r>
                <a:rPr lang="en-US" sz="2700" b="1" kern="1200" dirty="0">
                  <a:solidFill>
                    <a:schemeClr val="bg1"/>
                  </a:solidFill>
                </a:rPr>
                <a:t> a </a:t>
              </a:r>
              <a:r>
                <a:rPr lang="en-US" sz="2700" b="1" kern="1200" dirty="0" err="1">
                  <a:solidFill>
                    <a:schemeClr val="bg1"/>
                  </a:solidFill>
                </a:rPr>
                <a:t>Recordio</a:t>
              </a:r>
              <a:r>
                <a:rPr lang="en-US" sz="2700" b="1" kern="1200" dirty="0">
                  <a:solidFill>
                    <a:schemeClr val="bg1"/>
                  </a:solidFill>
                </a:rPr>
                <a:t> / Restore and Record</a:t>
              </a:r>
              <a:endParaRPr lang="en-GB" sz="2700" b="1" kern="12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026" name="Picture 2" descr="Standing room only on Calon Cymru school buses | County Times">
            <a:extLst>
              <a:ext uri="{FF2B5EF4-FFF2-40B4-BE49-F238E27FC236}">
                <a16:creationId xmlns:a16="http://schemas.microsoft.com/office/drawing/2014/main" id="{2E2B4E0F-EA56-4D6C-B9F4-BC53301F53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8985" y="1199"/>
            <a:ext cx="820029" cy="820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17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68BFBA5-4972-4FC6-B6FF-1BD2B9CE2427}"/>
              </a:ext>
            </a:extLst>
          </p:cNvPr>
          <p:cNvSpPr/>
          <p:nvPr/>
        </p:nvSpPr>
        <p:spPr>
          <a:xfrm>
            <a:off x="1" y="1844842"/>
            <a:ext cx="3305006" cy="1034715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AD95F5-4DED-42E9-9B74-D508FFF2A479}"/>
              </a:ext>
            </a:extLst>
          </p:cNvPr>
          <p:cNvSpPr txBox="1"/>
          <p:nvPr/>
        </p:nvSpPr>
        <p:spPr>
          <a:xfrm>
            <a:off x="147279" y="1879327"/>
            <a:ext cx="2984500" cy="99104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y-GB" sz="2200" dirty="0">
                <a:latin typeface="Arial" panose="020B0604020202020204" pitchFamily="34" charset="0"/>
                <a:cs typeface="Arial" panose="020B0604020202020204" pitchFamily="34" charset="0"/>
              </a:rPr>
              <a:t>Gweithredir y cam hwn pan na ymdrecha’r disgybl ddigon i </a:t>
            </a:r>
            <a:r>
              <a:rPr lang="cy-GB" sz="2200" b="1" dirty="0">
                <a:latin typeface="Arial" panose="020B0604020202020204" pitchFamily="34" charset="0"/>
                <a:cs typeface="Arial" panose="020B0604020202020204" pitchFamily="34" charset="0"/>
              </a:rPr>
              <a:t>adfer</a:t>
            </a:r>
            <a:r>
              <a:rPr lang="cy-GB" sz="2200" dirty="0">
                <a:latin typeface="Arial" panose="020B0604020202020204" pitchFamily="34" charset="0"/>
                <a:cs typeface="Arial" panose="020B0604020202020204" pitchFamily="34" charset="0"/>
              </a:rPr>
              <a:t> ymddygiad cadarnhaol </a:t>
            </a:r>
            <a:r>
              <a:rPr lang="cy-GB" sz="2200" b="1" dirty="0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cy-GB" sz="2200" dirty="0">
                <a:latin typeface="Arial" panose="020B0604020202020204" pitchFamily="34" charset="0"/>
                <a:cs typeface="Arial" panose="020B0604020202020204" pitchFamily="34" charset="0"/>
              </a:rPr>
              <a:t> pan fo ymddygiad yn llwyr annerbyniol.</a:t>
            </a:r>
          </a:p>
          <a:p>
            <a:endParaRPr lang="cy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y-GB" sz="2200" dirty="0">
                <a:latin typeface="Arial" panose="020B0604020202020204" pitchFamily="34" charset="0"/>
                <a:cs typeface="Arial" panose="020B0604020202020204" pitchFamily="34" charset="0"/>
              </a:rPr>
              <a:t>Caiff y Swyddog Ymddygiad ei alw.</a:t>
            </a:r>
          </a:p>
          <a:p>
            <a:r>
              <a:rPr lang="cy-GB" sz="2200" dirty="0">
                <a:latin typeface="Arial" panose="020B0604020202020204" pitchFamily="34" charset="0"/>
                <a:cs typeface="Arial" panose="020B0604020202020204" pitchFamily="34" charset="0"/>
              </a:rPr>
              <a:t>Byddant yn siarad gyda’r aelod o staff i ddargonfod beth sydd wedi digwydd. </a:t>
            </a:r>
          </a:p>
          <a:p>
            <a:endParaRPr lang="cy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y-GB" sz="2200" dirty="0">
                <a:latin typeface="Arial" panose="020B0604020202020204" pitchFamily="34" charset="0"/>
                <a:cs typeface="Arial" panose="020B0604020202020204" pitchFamily="34" charset="0"/>
              </a:rPr>
              <a:t>Mae’n bosib gaiff y disgybl ei gymryd o’r ystafell ddosbarth fel gall addysgu a dysgu barhau er mwyn lles pawb yn y dosbarth.</a:t>
            </a:r>
          </a:p>
          <a:p>
            <a:endParaRPr lang="cy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y-GB" sz="2200" dirty="0">
                <a:latin typeface="Arial" panose="020B0604020202020204" pitchFamily="34" charset="0"/>
                <a:cs typeface="Arial" panose="020B0604020202020204" pitchFamily="34" charset="0"/>
              </a:rPr>
              <a:t>Bydd sgwrs adferol yn cymryd lle er mwyn deall y rheswm dros yr ymddygiad er mwyn gallu </a:t>
            </a:r>
            <a:r>
              <a:rPr lang="cy-GB" sz="2200" b="1" dirty="0">
                <a:latin typeface="Arial" panose="020B0604020202020204" pitchFamily="34" charset="0"/>
                <a:cs typeface="Arial" panose="020B0604020202020204" pitchFamily="34" charset="0"/>
              </a:rPr>
              <a:t>adfer </a:t>
            </a:r>
            <a:r>
              <a:rPr lang="cy-GB" sz="2200" dirty="0">
                <a:latin typeface="Arial" panose="020B0604020202020204" pitchFamily="34" charset="0"/>
                <a:cs typeface="Arial" panose="020B0604020202020204" pitchFamily="34" charset="0"/>
              </a:rPr>
              <a:t>ymddygiad cadarnhaol.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D22D376-799D-4675-BB72-3EF06F5EDC36}"/>
              </a:ext>
            </a:extLst>
          </p:cNvPr>
          <p:cNvSpPr/>
          <p:nvPr/>
        </p:nvSpPr>
        <p:spPr>
          <a:xfrm>
            <a:off x="3552995" y="1844842"/>
            <a:ext cx="3305006" cy="1034715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2D0B3EF-DB9D-4454-A0B7-9D2F4EA66E6C}"/>
              </a:ext>
            </a:extLst>
          </p:cNvPr>
          <p:cNvSpPr txBox="1"/>
          <p:nvPr/>
        </p:nvSpPr>
        <p:spPr>
          <a:xfrm>
            <a:off x="3713248" y="1881728"/>
            <a:ext cx="2984498" cy="99104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y-GB" sz="2200" dirty="0">
                <a:latin typeface="Arial" panose="020B0604020202020204" pitchFamily="34" charset="0"/>
                <a:cs typeface="Arial" panose="020B0604020202020204" pitchFamily="34" charset="0"/>
              </a:rPr>
              <a:t>This phase is actioned when you have still not changed your behaviour </a:t>
            </a:r>
            <a:r>
              <a:rPr lang="cy-GB" sz="2200" b="1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cy-GB" sz="2200" dirty="0">
                <a:latin typeface="Arial" panose="020B0604020202020204" pitchFamily="34" charset="0"/>
                <a:cs typeface="Arial" panose="020B0604020202020204" pitchFamily="34" charset="0"/>
              </a:rPr>
              <a:t>when a behaviour is completely unacceptable.</a:t>
            </a:r>
          </a:p>
          <a:p>
            <a:endParaRPr lang="cy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y-GB" sz="2200" dirty="0">
                <a:latin typeface="Arial" panose="020B0604020202020204" pitchFamily="34" charset="0"/>
                <a:cs typeface="Arial" panose="020B0604020202020204" pitchFamily="34" charset="0"/>
              </a:rPr>
              <a:t>On call will be called.</a:t>
            </a:r>
          </a:p>
          <a:p>
            <a:r>
              <a:rPr lang="cy-GB" sz="2200" dirty="0">
                <a:latin typeface="Arial" panose="020B0604020202020204" pitchFamily="34" charset="0"/>
                <a:cs typeface="Arial" panose="020B0604020202020204" pitchFamily="34" charset="0"/>
              </a:rPr>
              <a:t>On call will speak to the member of staff to find out what has happened.</a:t>
            </a:r>
          </a:p>
          <a:p>
            <a:endParaRPr lang="cy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y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y-GB" sz="2200" dirty="0">
                <a:latin typeface="Arial" panose="020B0604020202020204" pitchFamily="34" charset="0"/>
                <a:cs typeface="Arial" panose="020B0604020202020204" pitchFamily="34" charset="0"/>
              </a:rPr>
              <a:t>They may remove you for the rest of the lesson so that teaching and learning can continue for the rest of the class. </a:t>
            </a:r>
          </a:p>
          <a:p>
            <a:endParaRPr lang="cy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y-GB" sz="2200" dirty="0">
                <a:latin typeface="Arial" panose="020B0604020202020204" pitchFamily="34" charset="0"/>
                <a:cs typeface="Arial" panose="020B0604020202020204" pitchFamily="34" charset="0"/>
              </a:rPr>
              <a:t>A restorative conversation will take place so we can understand the reason behind the behaviour and to </a:t>
            </a:r>
            <a:r>
              <a:rPr lang="cy-GB" sz="2200" b="1" dirty="0">
                <a:latin typeface="Arial" panose="020B0604020202020204" pitchFamily="34" charset="0"/>
                <a:cs typeface="Arial" panose="020B0604020202020204" pitchFamily="34" charset="0"/>
              </a:rPr>
              <a:t>restore</a:t>
            </a:r>
            <a:r>
              <a:rPr lang="cy-GB" sz="2200" dirty="0">
                <a:latin typeface="Arial" panose="020B0604020202020204" pitchFamily="34" charset="0"/>
                <a:cs typeface="Arial" panose="020B0604020202020204" pitchFamily="34" charset="0"/>
              </a:rPr>
              <a:t> positive behaviour.</a:t>
            </a:r>
          </a:p>
        </p:txBody>
      </p:sp>
      <p:sp>
        <p:nvSpPr>
          <p:cNvPr id="11" name="Callout: Up Arrow 4">
            <a:extLst>
              <a:ext uri="{FF2B5EF4-FFF2-40B4-BE49-F238E27FC236}">
                <a16:creationId xmlns:a16="http://schemas.microsoft.com/office/drawing/2014/main" id="{47244E78-3266-4F74-8997-82AA85929741}"/>
              </a:ext>
            </a:extLst>
          </p:cNvPr>
          <p:cNvSpPr txBox="1"/>
          <p:nvPr/>
        </p:nvSpPr>
        <p:spPr>
          <a:xfrm>
            <a:off x="0" y="819608"/>
            <a:ext cx="6858000" cy="434824"/>
          </a:xfrm>
          <a:prstGeom prst="rect">
            <a:avLst/>
          </a:prstGeom>
          <a:solidFill>
            <a:srgbClr val="C9D6ED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8016" tIns="128016" rIns="128016" bIns="128016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b="1" kern="1200" dirty="0" err="1">
                <a:solidFill>
                  <a:schemeClr val="tx1"/>
                </a:solidFill>
              </a:rPr>
              <a:t>Ymddygiad</a:t>
            </a:r>
            <a:r>
              <a:rPr lang="en-US" sz="2000" b="1" kern="1200" dirty="0">
                <a:solidFill>
                  <a:schemeClr val="tx1"/>
                </a:solidFill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</a:rPr>
              <a:t>Gwael</a:t>
            </a:r>
            <a:r>
              <a:rPr lang="en-US" sz="2000" b="1" kern="1200" dirty="0">
                <a:solidFill>
                  <a:schemeClr val="tx1"/>
                </a:solidFill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</a:rPr>
              <a:t>yn</a:t>
            </a:r>
            <a:r>
              <a:rPr lang="en-US" sz="2000" b="1" kern="1200" dirty="0">
                <a:solidFill>
                  <a:schemeClr val="tx1"/>
                </a:solidFill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</a:rPr>
              <a:t>Parhau</a:t>
            </a:r>
            <a:r>
              <a:rPr lang="en-US" sz="2000" b="1" kern="1200" dirty="0">
                <a:solidFill>
                  <a:schemeClr val="tx1"/>
                </a:solidFill>
              </a:rPr>
              <a:t> / Poor </a:t>
            </a:r>
            <a:r>
              <a:rPr lang="en-US" sz="2000" b="1" kern="1200" dirty="0" err="1">
                <a:solidFill>
                  <a:schemeClr val="tx1"/>
                </a:solidFill>
              </a:rPr>
              <a:t>Behaviour</a:t>
            </a:r>
            <a:r>
              <a:rPr lang="en-US" sz="2000" b="1" kern="1200" dirty="0">
                <a:solidFill>
                  <a:schemeClr val="tx1"/>
                </a:solidFill>
              </a:rPr>
              <a:t> Continues</a:t>
            </a:r>
            <a:endParaRPr lang="en-GB" sz="2000" b="1" kern="1200" dirty="0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7FA07DB-8560-40E9-A6E4-9D5129395B08}"/>
              </a:ext>
            </a:extLst>
          </p:cNvPr>
          <p:cNvGrpSpPr/>
          <p:nvPr/>
        </p:nvGrpSpPr>
        <p:grpSpPr>
          <a:xfrm>
            <a:off x="0" y="1254432"/>
            <a:ext cx="6858000" cy="503943"/>
            <a:chOff x="0" y="413134"/>
            <a:chExt cx="6266686" cy="42582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AF6A045-3E38-4C69-A398-D2B038513386}"/>
                </a:ext>
              </a:extLst>
            </p:cNvPr>
            <p:cNvSpPr/>
            <p:nvPr/>
          </p:nvSpPr>
          <p:spPr>
            <a:xfrm>
              <a:off x="0" y="413134"/>
              <a:ext cx="6266686" cy="425820"/>
            </a:xfrm>
            <a:prstGeom prst="rect">
              <a:avLst/>
            </a:prstGeom>
            <a:solidFill>
              <a:srgbClr val="0F1A2F">
                <a:alpha val="90000"/>
              </a:srgb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1528ABF-AE97-4719-878A-37E883A84958}"/>
                </a:ext>
              </a:extLst>
            </p:cNvPr>
            <p:cNvSpPr txBox="1"/>
            <p:nvPr/>
          </p:nvSpPr>
          <p:spPr>
            <a:xfrm>
              <a:off x="0" y="486197"/>
              <a:ext cx="6266686" cy="3124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2024" tIns="34290" rIns="192024" bIns="34290" numCol="1" spcCol="1270" anchor="ctr" anchorCtr="0">
              <a:noAutofit/>
            </a:bodyPr>
            <a:lstStyle/>
            <a:p>
              <a:pPr marL="0" lvl="0" indent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700" b="1" kern="1200" dirty="0" err="1">
                  <a:solidFill>
                    <a:schemeClr val="bg1"/>
                  </a:solidFill>
                </a:rPr>
                <a:t>Adfer</a:t>
              </a:r>
              <a:r>
                <a:rPr lang="en-US" sz="2700" b="1" kern="1200" dirty="0">
                  <a:solidFill>
                    <a:schemeClr val="bg1"/>
                  </a:solidFill>
                </a:rPr>
                <a:t> a </a:t>
              </a:r>
              <a:r>
                <a:rPr lang="en-US" sz="2700" b="1" kern="1200" dirty="0" err="1">
                  <a:solidFill>
                    <a:schemeClr val="bg1"/>
                  </a:solidFill>
                </a:rPr>
                <a:t>Chyfeirio</a:t>
              </a:r>
              <a:r>
                <a:rPr lang="en-US" sz="2700" b="1" kern="1200" dirty="0">
                  <a:solidFill>
                    <a:schemeClr val="bg1"/>
                  </a:solidFill>
                </a:rPr>
                <a:t> / Restore and Refer (on-call)</a:t>
              </a:r>
              <a:endParaRPr lang="en-GB" sz="2700" b="1" kern="12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026" name="Picture 2" descr="Standing room only on Calon Cymru school buses | County Times">
            <a:extLst>
              <a:ext uri="{FF2B5EF4-FFF2-40B4-BE49-F238E27FC236}">
                <a16:creationId xmlns:a16="http://schemas.microsoft.com/office/drawing/2014/main" id="{2E2B4E0F-EA56-4D6C-B9F4-BC53301F53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8985" y="1199"/>
            <a:ext cx="820029" cy="820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626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llout: Up Arrow 4">
            <a:extLst>
              <a:ext uri="{FF2B5EF4-FFF2-40B4-BE49-F238E27FC236}">
                <a16:creationId xmlns:a16="http://schemas.microsoft.com/office/drawing/2014/main" id="{66F30A4C-C3DB-4D08-AB98-F49DCA09223E}"/>
              </a:ext>
            </a:extLst>
          </p:cNvPr>
          <p:cNvSpPr txBox="1"/>
          <p:nvPr/>
        </p:nvSpPr>
        <p:spPr>
          <a:xfrm>
            <a:off x="0" y="819608"/>
            <a:ext cx="6858000" cy="434822"/>
          </a:xfrm>
          <a:prstGeom prst="rect">
            <a:avLst/>
          </a:prstGeom>
          <a:solidFill>
            <a:srgbClr val="C9D6ED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8016" tIns="128016" rIns="128016" bIns="128016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700" b="1" kern="1200" dirty="0" err="1">
                <a:solidFill>
                  <a:schemeClr val="tx1"/>
                </a:solidFill>
              </a:rPr>
              <a:t>Ymddygiad</a:t>
            </a:r>
            <a:r>
              <a:rPr lang="en-US" sz="2700" b="1" kern="1200" dirty="0">
                <a:solidFill>
                  <a:schemeClr val="tx1"/>
                </a:solidFill>
              </a:rPr>
              <a:t> </a:t>
            </a:r>
            <a:r>
              <a:rPr lang="en-US" sz="2700" b="1" kern="1200" dirty="0" err="1">
                <a:solidFill>
                  <a:schemeClr val="tx1"/>
                </a:solidFill>
              </a:rPr>
              <a:t>Gwael</a:t>
            </a:r>
            <a:r>
              <a:rPr lang="en-US" sz="2700" b="1" kern="1200" dirty="0">
                <a:solidFill>
                  <a:schemeClr val="tx1"/>
                </a:solidFill>
              </a:rPr>
              <a:t> / Poor </a:t>
            </a:r>
            <a:r>
              <a:rPr lang="en-US" sz="2700" b="1" kern="1200" dirty="0" err="1">
                <a:solidFill>
                  <a:schemeClr val="tx1"/>
                </a:solidFill>
              </a:rPr>
              <a:t>Behaviour</a:t>
            </a:r>
            <a:endParaRPr lang="en-GB" sz="2700" b="1" kern="1200" dirty="0">
              <a:solidFill>
                <a:schemeClr val="tx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AF34196-62DB-4683-B48E-C1B97F078A91}"/>
              </a:ext>
            </a:extLst>
          </p:cNvPr>
          <p:cNvGrpSpPr/>
          <p:nvPr/>
        </p:nvGrpSpPr>
        <p:grpSpPr>
          <a:xfrm>
            <a:off x="0" y="1237384"/>
            <a:ext cx="6858000" cy="607457"/>
            <a:chOff x="0" y="400839"/>
            <a:chExt cx="6266686" cy="43811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6941EBD-6FAF-4485-87F0-7550FA4D27DD}"/>
                </a:ext>
              </a:extLst>
            </p:cNvPr>
            <p:cNvSpPr/>
            <p:nvPr/>
          </p:nvSpPr>
          <p:spPr>
            <a:xfrm>
              <a:off x="0" y="413134"/>
              <a:ext cx="6266686" cy="425820"/>
            </a:xfrm>
            <a:prstGeom prst="rect">
              <a:avLst/>
            </a:prstGeom>
            <a:solidFill>
              <a:srgbClr val="0F1A2F">
                <a:alpha val="90000"/>
              </a:srgb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201448F-AF6A-4013-9990-8CBE086E0C50}"/>
                </a:ext>
              </a:extLst>
            </p:cNvPr>
            <p:cNvSpPr txBox="1"/>
            <p:nvPr/>
          </p:nvSpPr>
          <p:spPr>
            <a:xfrm>
              <a:off x="0" y="400839"/>
              <a:ext cx="6266686" cy="4258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2024" tIns="34290" rIns="192024" bIns="34290" numCol="1" spcCol="1270" anchor="ctr" anchorCtr="0">
              <a:noAutofit/>
            </a:bodyPr>
            <a:lstStyle/>
            <a:p>
              <a:pPr marL="0" lvl="0" indent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700" b="1" kern="1200" dirty="0" err="1">
                  <a:solidFill>
                    <a:schemeClr val="bg1"/>
                  </a:solidFill>
                </a:rPr>
                <a:t>Adfer</a:t>
              </a:r>
              <a:r>
                <a:rPr lang="en-US" sz="2700" b="1" kern="1200" dirty="0">
                  <a:solidFill>
                    <a:schemeClr val="bg1"/>
                  </a:solidFill>
                </a:rPr>
                <a:t> / Restore</a:t>
              </a:r>
              <a:endParaRPr lang="en-GB" sz="2700" b="1" kern="12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8" name="Picture 2" descr="Standing room only on Calon Cymru school buses | County Times">
            <a:extLst>
              <a:ext uri="{FF2B5EF4-FFF2-40B4-BE49-F238E27FC236}">
                <a16:creationId xmlns:a16="http://schemas.microsoft.com/office/drawing/2014/main" id="{FCF7A5BD-C183-49FD-A825-F359D24936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8985" y="1199"/>
            <a:ext cx="820029" cy="820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EEADEDD-909D-43D1-8C72-35B46E6CCC3E}"/>
              </a:ext>
            </a:extLst>
          </p:cNvPr>
          <p:cNvSpPr/>
          <p:nvPr/>
        </p:nvSpPr>
        <p:spPr>
          <a:xfrm>
            <a:off x="3428999" y="1844842"/>
            <a:ext cx="3305006" cy="1034715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y-GB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y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77BF73F-44B0-4626-A2D2-7FEFA03DF906}"/>
              </a:ext>
            </a:extLst>
          </p:cNvPr>
          <p:cNvSpPr/>
          <p:nvPr/>
        </p:nvSpPr>
        <p:spPr>
          <a:xfrm>
            <a:off x="-11987" y="1827794"/>
            <a:ext cx="3305006" cy="1034715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>
              <a:highlight>
                <a:srgbClr val="000000"/>
              </a:highlight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5BFC31-1CF0-4ACC-ABA8-82DA5059DE14}"/>
              </a:ext>
            </a:extLst>
          </p:cNvPr>
          <p:cNvSpPr txBox="1"/>
          <p:nvPr/>
        </p:nvSpPr>
        <p:spPr>
          <a:xfrm>
            <a:off x="123995" y="2034988"/>
            <a:ext cx="3169024" cy="99104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gwersi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angen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barod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ddysgu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rhaid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ganiatáu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blant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eraill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ddysgu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bob cam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bydd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monitro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agos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o'r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cofnodion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Anfonir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cofnodion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uniongyrchol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Arweinydd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Cynnydd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ac at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Uwch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Arweinwyr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Bydd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cofnodion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Go 4 School 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i'ch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rhieni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fydd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ymddygiad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gwella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byddwch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a'ch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rhieni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galw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fynychu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cyfarfodydd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ôl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ysgol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gynllunio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a'ch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cefnogi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newid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dewisiadau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ymddygiad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endParaRPr lang="en-GB" sz="2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D84DCF-1C68-4A58-A4DA-978DCA824E1D}"/>
              </a:ext>
            </a:extLst>
          </p:cNvPr>
          <p:cNvSpPr txBox="1"/>
          <p:nvPr/>
        </p:nvSpPr>
        <p:spPr>
          <a:xfrm>
            <a:off x="3564981" y="2072839"/>
            <a:ext cx="3169024" cy="95718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y-GB" sz="2200" dirty="0">
                <a:latin typeface="Arial" panose="020B0604020202020204" pitchFamily="34" charset="0"/>
                <a:cs typeface="Arial" panose="020B0604020202020204" pitchFamily="34" charset="0"/>
              </a:rPr>
              <a:t>In lessons you need to </a:t>
            </a:r>
          </a:p>
          <a:p>
            <a:r>
              <a:rPr lang="cy-GB" sz="2200" dirty="0">
                <a:latin typeface="Arial" panose="020B0604020202020204" pitchFamily="34" charset="0"/>
                <a:cs typeface="Arial" panose="020B0604020202020204" pitchFamily="34" charset="0"/>
              </a:rPr>
              <a:t>be ready to learn and </a:t>
            </a:r>
          </a:p>
          <a:p>
            <a:r>
              <a:rPr lang="cy-GB" sz="2200" dirty="0">
                <a:latin typeface="Arial" panose="020B0604020202020204" pitchFamily="34" charset="0"/>
                <a:cs typeface="Arial" panose="020B0604020202020204" pitchFamily="34" charset="0"/>
              </a:rPr>
              <a:t>you must allow other children to learn. </a:t>
            </a:r>
          </a:p>
          <a:p>
            <a:endParaRPr lang="cy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y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y-GB" sz="2200" dirty="0">
                <a:latin typeface="Arial" panose="020B0604020202020204" pitchFamily="34" charset="0"/>
                <a:cs typeface="Arial" panose="020B0604020202020204" pitchFamily="34" charset="0"/>
              </a:rPr>
              <a:t>At all stages there will be close monitoring of the records. </a:t>
            </a:r>
          </a:p>
          <a:p>
            <a:endParaRPr lang="cy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y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y-GB" sz="2200" dirty="0">
                <a:latin typeface="Arial" panose="020B0604020202020204" pitchFamily="34" charset="0"/>
                <a:cs typeface="Arial" panose="020B0604020202020204" pitchFamily="34" charset="0"/>
              </a:rPr>
              <a:t>Records will be sent directly to your Progress Leader and to the Senior Leaders. </a:t>
            </a:r>
          </a:p>
          <a:p>
            <a:endParaRPr lang="cy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y-GB" sz="2200" dirty="0">
                <a:latin typeface="Arial" panose="020B0604020202020204" pitchFamily="34" charset="0"/>
                <a:cs typeface="Arial" panose="020B0604020202020204" pitchFamily="34" charset="0"/>
              </a:rPr>
              <a:t>The records will also be on Go 4 Schools for your parents. </a:t>
            </a:r>
          </a:p>
          <a:p>
            <a:endParaRPr lang="cy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y-GB" sz="2200" dirty="0">
                <a:latin typeface="Arial" panose="020B0604020202020204" pitchFamily="34" charset="0"/>
                <a:cs typeface="Arial" panose="020B0604020202020204" pitchFamily="34" charset="0"/>
              </a:rPr>
              <a:t>If your behaviour does not improve you and your parents will be called in to attend meetings after school to plan and support you with changing your behaviour choices.</a:t>
            </a:r>
          </a:p>
        </p:txBody>
      </p:sp>
    </p:spTree>
    <p:extLst>
      <p:ext uri="{BB962C8B-B14F-4D97-AF65-F5344CB8AC3E}">
        <p14:creationId xmlns:p14="http://schemas.microsoft.com/office/powerpoint/2010/main" val="474435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2978</TotalTime>
  <Words>879</Words>
  <Application>Microsoft Office PowerPoint</Application>
  <PresentationFormat>Widescreen</PresentationFormat>
  <Paragraphs>92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Nicholas</dc:creator>
  <cp:lastModifiedBy>Gwennan Nicholas</cp:lastModifiedBy>
  <cp:revision>72</cp:revision>
  <cp:lastPrinted>2020-10-21T10:50:00Z</cp:lastPrinted>
  <dcterms:created xsi:type="dcterms:W3CDTF">2020-09-14T12:12:28Z</dcterms:created>
  <dcterms:modified xsi:type="dcterms:W3CDTF">2020-11-01T10:44:26Z</dcterms:modified>
</cp:coreProperties>
</file>