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11" r:id="rId4"/>
    <p:sldId id="303" r:id="rId5"/>
    <p:sldId id="312" r:id="rId6"/>
    <p:sldId id="285" r:id="rId7"/>
    <p:sldId id="313" r:id="rId8"/>
    <p:sldId id="299" r:id="rId9"/>
    <p:sldId id="314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50000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Ratio and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Relate ratios to fractions and linear functions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D/E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500267" y="50310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428749"/>
            <a:ext cx="9118600" cy="5921375"/>
          </a:xfrm>
        </p:spPr>
        <p:txBody>
          <a:bodyPr/>
          <a:lstStyle/>
          <a:p>
            <a:r>
              <a:rPr lang="en-GB" dirty="0"/>
              <a:t>What fraction of a circle makes a right angle?</a:t>
            </a:r>
          </a:p>
          <a:p>
            <a:r>
              <a:rPr lang="en-GB" dirty="0"/>
              <a:t>If 1/3 is 0.33333</a:t>
            </a:r>
            <a:r>
              <a:rPr lang="is-IS" dirty="0"/>
              <a:t>… then what is 2/3 as a decimal?</a:t>
            </a:r>
            <a:endParaRPr lang="en-GB" dirty="0"/>
          </a:p>
          <a:p>
            <a:r>
              <a:rPr lang="en-GB" dirty="0"/>
              <a:t>True or False:</a:t>
            </a:r>
          </a:p>
          <a:p>
            <a:pPr marL="0" indent="0">
              <a:buNone/>
            </a:pPr>
            <a:r>
              <a:rPr lang="en-GB" dirty="0"/>
              <a:t>-----   3 : 7  is same as    9 : 21</a:t>
            </a:r>
          </a:p>
          <a:p>
            <a:pPr marL="0" indent="0">
              <a:buNone/>
            </a:pPr>
            <a:r>
              <a:rPr lang="en-GB" dirty="0"/>
              <a:t>-----   If there are 3 girls to every 7 boys, then 3/7 are girls.</a:t>
            </a:r>
          </a:p>
          <a:p>
            <a:pPr marL="0" indent="0">
              <a:buNone/>
            </a:pPr>
            <a:r>
              <a:rPr lang="en-GB" dirty="0"/>
              <a:t>-----   If the ratio of girls to boys is 4 : 9, there could be 36 	boys.</a:t>
            </a:r>
          </a:p>
          <a:p>
            <a:pPr marL="0" indent="0">
              <a:buNone/>
            </a:pPr>
            <a:r>
              <a:rPr lang="en-GB" dirty="0"/>
              <a:t>-----   If the ratio of boys to girls is 2 : 5, there could be 35 	pupils in total.</a:t>
            </a:r>
          </a:p>
          <a:p>
            <a:pPr marL="0" indent="0">
              <a:buNone/>
            </a:pPr>
            <a:r>
              <a:rPr lang="en-GB" dirty="0"/>
              <a:t>-----  120ml for 85p is better value than 150ml for £1.05.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Numerator</a:t>
            </a:r>
          </a:p>
          <a:p>
            <a:pPr marL="0" indent="0">
              <a:buNone/>
            </a:pPr>
            <a:r>
              <a:rPr lang="en-GB" dirty="0"/>
              <a:t>Denominator</a:t>
            </a:r>
          </a:p>
          <a:p>
            <a:pPr marL="0" indent="0">
              <a:buNone/>
            </a:pPr>
            <a:r>
              <a:rPr lang="en-GB" dirty="0"/>
              <a:t>Fraction</a:t>
            </a:r>
          </a:p>
          <a:p>
            <a:pPr marL="0" indent="0">
              <a:buNone/>
            </a:pPr>
            <a:r>
              <a:rPr lang="en-GB" dirty="0"/>
              <a:t>Ratio</a:t>
            </a:r>
          </a:p>
          <a:p>
            <a:pPr marL="0" indent="0">
              <a:buNone/>
            </a:pPr>
            <a:r>
              <a:rPr lang="en-GB" dirty="0"/>
              <a:t>Quantity</a:t>
            </a:r>
          </a:p>
          <a:p>
            <a:pPr marL="0" indent="0">
              <a:buNone/>
            </a:pPr>
            <a:r>
              <a:rPr lang="en-GB" dirty="0"/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relate ratios to fractions and linear functions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705841"/>
            <a:ext cx="8118475" cy="449421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The ratio of land to ocean in the world is 3 : 7. What fraction is land?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1869" y="3926135"/>
            <a:ext cx="732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Out of these 10 parts in total, land has 3 parts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32837" y="453987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solidFill>
                  <a:schemeClr val="accent5"/>
                </a:solidFill>
              </a:rPr>
              <a:t>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769" y="2679090"/>
            <a:ext cx="58101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There are 3 parts for land, 7 parts for ocean.</a:t>
            </a:r>
          </a:p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3 + 7 = 10 parts altogether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0150" y="5017835"/>
            <a:ext cx="54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859" y="4449355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095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relate ratios to fractions and linear functions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705841"/>
            <a:ext cx="8118475" cy="4494213"/>
          </a:xfrm>
        </p:spPr>
        <p:txBody>
          <a:bodyPr/>
          <a:lstStyle/>
          <a:p>
            <a:pPr marL="514350" indent="-514350">
              <a:buAutoNum type="arabicParenR" startAt="2"/>
            </a:pPr>
            <a:r>
              <a:rPr lang="en-US" dirty="0"/>
              <a:t>The ratio of boys to girls in a class is 2 : 5. What fraction of these pupils are boys?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0769" y="3691337"/>
            <a:ext cx="732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Out of these 7 parts in total, boys have 2 parts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22227" y="4422475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solidFill>
                  <a:schemeClr val="accent5"/>
                </a:solidFill>
              </a:rPr>
              <a:t>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769" y="2525476"/>
            <a:ext cx="5485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There are 2 parts for boys, 5 parts for </a:t>
            </a:r>
            <a:r>
              <a:rPr lang="en-US" sz="2400">
                <a:solidFill>
                  <a:schemeClr val="accent5"/>
                </a:solidFill>
              </a:rPr>
              <a:t>girls.</a:t>
            </a:r>
          </a:p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2 + 5 = 7 parts altogether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0537" y="4891666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0537" y="428383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relate ratios to fractions and linear functions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705841"/>
            <a:ext cx="8118475" cy="4494213"/>
          </a:xfrm>
        </p:spPr>
        <p:txBody>
          <a:bodyPr/>
          <a:lstStyle/>
          <a:p>
            <a:pPr marL="514350" indent="-514350">
              <a:buAutoNum type="arabicParenR" startAt="3"/>
            </a:pPr>
            <a:r>
              <a:rPr lang="en-US" dirty="0"/>
              <a:t>Paul lost 2/5 of the matches he played. What is the ratio of his wins to his losses?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9572" y="3430051"/>
            <a:ext cx="732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His wins are 3 and his losses are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71482" y="3794607"/>
            <a:ext cx="308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5"/>
                </a:solidFill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9572" y="2591168"/>
            <a:ext cx="5252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2/5 means he played 5 games and lost 2.</a:t>
            </a:r>
          </a:p>
          <a:p>
            <a:r>
              <a:rPr lang="en-US" sz="2400" dirty="0">
                <a:solidFill>
                  <a:schemeClr val="accent5"/>
                </a:solidFill>
              </a:rPr>
              <a:t>Meaning he won 3 (assuming no draws)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9693" y="3920758"/>
            <a:ext cx="39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84040" y="3926515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44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396875" y="951133"/>
            <a:ext cx="8994713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2400" dirty="0"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>
                <a:cs typeface="Arial" pitchFamily="34" charset="0"/>
              </a:rPr>
              <a:t>There are 16 boys and 18 girls in a class. What fraction of the class are boys?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>
                <a:cs typeface="Arial" pitchFamily="34" charset="0"/>
              </a:rPr>
              <a:t>The ratio of indoor pools to outdoor pools is 5 : 1. What fraction of the pools are indoors?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>
                <a:cs typeface="Arial" pitchFamily="34" charset="0"/>
              </a:rPr>
              <a:t>Bill gave £20 to Sue and Jill in the ratio of 2 : 3. What fraction of the money did Jill receive.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>
                <a:cs typeface="Arial" pitchFamily="34" charset="0"/>
              </a:rPr>
              <a:t>There are 36 pupils in a class. The ratio of boys to girls is 2 : 7.   5 girls leave the class. What fraction of the class are now girls.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>
                <a:cs typeface="Arial" pitchFamily="34" charset="0"/>
              </a:rPr>
              <a:t>Abigail has 32 marbles. She kept ¼ of them for herself and shared the rest between Anil and Beth in the ratio 3 : 1. What fraction of the marbles has Anil received?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GB" sz="2400" dirty="0" err="1">
                <a:cs typeface="Arial" pitchFamily="34" charset="0"/>
              </a:rPr>
              <a:t>Oli</a:t>
            </a:r>
            <a:r>
              <a:rPr lang="en-GB" sz="2400" dirty="0">
                <a:cs typeface="Arial" pitchFamily="34" charset="0"/>
              </a:rPr>
              <a:t> made pizza. He first cut it into quarters, then cut each slice into 3 equal slices. He ate 4 slices. What fraction of the pizza has he eaten. 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relate ratios to fractions and linear functions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-346075" y="859987"/>
                <a:ext cx="8994713" cy="5903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GB" sz="24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>
                    <a:cs typeface="Arial" pitchFamily="34" charset="0"/>
                  </a:rPr>
                  <a:t>There are 16 boys and 18 girls in a class. What fraction of the class are boys</a:t>
                </a:r>
                <a:r>
                  <a:rPr lang="en-GB" sz="2000" dirty="0">
                    <a:ea typeface="Calibri" charset="0"/>
                    <a:cs typeface="Calibri" charset="0"/>
                  </a:rPr>
                  <a:t>?  				</a:t>
                </a:r>
                <a:r>
                  <a:rPr lang="en-GB" sz="2000" dirty="0">
                    <a:solidFill>
                      <a:schemeClr val="accent1"/>
                    </a:solidFill>
                    <a:ea typeface="Calibri" charset="0"/>
                    <a:cs typeface="Calibri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16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34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2000" dirty="0">
                    <a:cs typeface="Arial" pitchFamily="34" charset="0"/>
                  </a:rPr>
                  <a:t>  </a:t>
                </a: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>
                    <a:cs typeface="Arial" pitchFamily="34" charset="0"/>
                  </a:rPr>
                  <a:t>The ratio of indoor swimming pools to outdoor pools is 5 : 1. What fraction of the pools are indoor? </a:t>
                </a:r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		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>
                    <a:cs typeface="Arial" pitchFamily="34" charset="0"/>
                  </a:rPr>
                  <a:t>Bill gave £20 to Sue and Jill in the ratio of 2 : 3. What fraction of the money did Jill receive.			</a:t>
                </a:r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>
                    <a:cs typeface="Arial" pitchFamily="34" charset="0"/>
                  </a:rPr>
                  <a:t>There are 36 pupils in the class. The ratio of boys to girls is 2 : 7. 5 girls leave the class. What fraction of the class are girls now.  							</a:t>
                </a:r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den>
                    </m:f>
                  </m:oMath>
                </a14:m>
                <a:endParaRPr lang="en-GB" sz="20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>
                    <a:cs typeface="Arial" pitchFamily="34" charset="0"/>
                  </a:rPr>
                  <a:t>Abigail has 32 marbles. She kept ¼ of it to herself and shared the rest between Anil and Beth in the ratio 3 : 1. What fraction of the marbles has Anil received?			</a:t>
                </a:r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32</m:t>
                        </m:r>
                      </m:den>
                    </m:f>
                    <m:r>
                      <a:rPr lang="en-GB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= </m:t>
                    </m:r>
                    <m:f>
                      <m:fPr>
                        <m:ctrlPr>
                          <a:rPr lang="bg-BG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0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arenR"/>
                </a:pPr>
                <a:r>
                  <a:rPr lang="en-GB" sz="2000" dirty="0" err="1">
                    <a:cs typeface="Arial" pitchFamily="34" charset="0"/>
                  </a:rPr>
                  <a:t>Oli</a:t>
                </a:r>
                <a:r>
                  <a:rPr lang="en-GB" sz="2000" dirty="0">
                    <a:cs typeface="Arial" pitchFamily="34" charset="0"/>
                  </a:rPr>
                  <a:t> made pizza. He first cut it in quarters, then cut each slice into 3 equal slices. He ate 4 slices. What fraction of the pizza has he eaten. 					</a:t>
                </a:r>
                <a:r>
                  <a:rPr lang="en-GB" sz="2000" dirty="0">
                    <a:solidFill>
                      <a:schemeClr val="accent1"/>
                    </a:solidFill>
                    <a:cs typeface="Arial" pitchFamily="34" charset="0"/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  <m:r>
                      <a:rPr lang="en-GB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 </m:t>
                    </m:r>
                    <m:f>
                      <m:fPr>
                        <m:ctrlPr>
                          <a:rPr lang="bg-BG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200" dirty="0">
                    <a:solidFill>
                      <a:schemeClr val="accent1"/>
                    </a:solidFill>
                    <a:cs typeface="Arial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46075" y="859987"/>
                <a:ext cx="8994713" cy="5903860"/>
              </a:xfrm>
              <a:prstGeom prst="rect">
                <a:avLst/>
              </a:prstGeom>
              <a:blipFill rotWithShape="0">
                <a:blip r:embed="rId2"/>
                <a:stretch>
                  <a:fillRect r="-1626" b="-31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11125" y="-8466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relate ratios to fractions and linear functions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4879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38131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574" y="1200923"/>
            <a:ext cx="8650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Amy and Jane share £240 in the ratio 3 : 5. Amy saves 1/4 of her money and spends a 1/5 of her remaining money on clothes. Jane saves £15 more than Amy and spends 40% of her remaining money on clothes. </a:t>
            </a:r>
          </a:p>
          <a:p>
            <a:r>
              <a:rPr lang="en-GB" sz="2800" dirty="0"/>
              <a:t>What fraction of her money does Jane spend on clothes?</a:t>
            </a:r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38131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574" y="1200923"/>
            <a:ext cx="8650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Amy and Jane share £240 in the ratio 3 : 5. Amy saves </a:t>
            </a:r>
            <a:r>
              <a:rPr lang="bg-BG" sz="2400" dirty="0"/>
              <a:t>1/4</a:t>
            </a:r>
            <a:r>
              <a:rPr lang="en-GB" sz="2400" dirty="0"/>
              <a:t> of her money and spends a 1/5 of her remaining money on clothes. Jane saves £15 more than Amy and spends 40% of her remaining money on clothes. What fraction of her money does Jane spend on clothes?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9574" y="2646268"/>
            <a:ext cx="293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3 + 5 = 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4787" y="4957469"/>
            <a:ext cx="933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>
                <a:solidFill>
                  <a:schemeClr val="accent5"/>
                </a:solidFill>
              </a:rPr>
              <a:t>  45</a:t>
            </a:r>
          </a:p>
          <a:p>
            <a:r>
              <a:rPr lang="en-US" sz="2600" dirty="0">
                <a:solidFill>
                  <a:schemeClr val="accent5"/>
                </a:solidFill>
              </a:rPr>
              <a:t> 150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31260" y="4588137"/>
            <a:ext cx="34709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6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Simplified: </a:t>
            </a:r>
            <a:r>
              <a:rPr lang="en-US" sz="2600" dirty="0">
                <a:solidFill>
                  <a:schemeClr val="accent5"/>
                </a:solidFill>
              </a:rPr>
              <a:t>  </a:t>
            </a:r>
            <a:r>
              <a:rPr lang="en-US" sz="2600" u="sng" dirty="0">
                <a:solidFill>
                  <a:schemeClr val="accent5"/>
                </a:solidFill>
              </a:rPr>
              <a:t> 3</a:t>
            </a:r>
          </a:p>
          <a:p>
            <a:r>
              <a:rPr lang="en-US" sz="2600" dirty="0">
                <a:solidFill>
                  <a:schemeClr val="accent5"/>
                </a:solidFill>
              </a:rPr>
              <a:t>    			  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4836" y="2642141"/>
            <a:ext cx="381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£240 ÷ 8 = £30 each part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574" y="3188976"/>
            <a:ext cx="379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Amy 3 x £30 = £90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22800" y="3195680"/>
            <a:ext cx="273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Jane 5 x £30 = £150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876" y="3600405"/>
            <a:ext cx="435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Amy’s saving 1/4 of £90 = £22.50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574" y="4034139"/>
            <a:ext cx="429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£90 – £22.50 = £67.50 remaining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574" y="4444197"/>
            <a:ext cx="4111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1/5 x £67.50 = £13.50 clothes 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4787" y="3597202"/>
            <a:ext cx="460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Jane’s saving £22.50 + £15 = </a:t>
            </a:r>
            <a:r>
              <a:rPr lang="en-GB" sz="2400">
                <a:solidFill>
                  <a:schemeClr val="accent1">
                    <a:lumMod val="75000"/>
                  </a:schemeClr>
                </a:solidFill>
              </a:rPr>
              <a:t>£37.50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4787" y="4037342"/>
            <a:ext cx="4806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£150 - £37.50 = £112.50 remaining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64787" y="4495804"/>
            <a:ext cx="41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£112.50 x 40/100 = £45 clothes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16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6391</TotalTime>
  <Words>749</Words>
  <Application>Microsoft Macintosh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Lucida Grande</vt:lpstr>
      <vt:lpstr>Office Theme</vt:lpstr>
      <vt:lpstr>Ratio and fractions</vt:lpstr>
      <vt:lpstr>Key Vocabulary</vt:lpstr>
      <vt:lpstr>How to relate ratios to fractions and linear functions</vt:lpstr>
      <vt:lpstr>How to relate ratios to fractions and linear functions</vt:lpstr>
      <vt:lpstr>How to relate ratios to fractions and linear functions</vt:lpstr>
      <vt:lpstr>PowerPoint Presentation</vt:lpstr>
      <vt:lpstr>PowerPoint Presentation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285</cp:revision>
  <dcterms:created xsi:type="dcterms:W3CDTF">2016-01-18T14:56:17Z</dcterms:created>
  <dcterms:modified xsi:type="dcterms:W3CDTF">2018-11-15T14:37:16Z</dcterms:modified>
</cp:coreProperties>
</file>