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87" r:id="rId4"/>
    <p:sldId id="320" r:id="rId5"/>
    <p:sldId id="317" r:id="rId6"/>
    <p:sldId id="304" r:id="rId7"/>
    <p:sldId id="321" r:id="rId8"/>
    <p:sldId id="297" r:id="rId9"/>
    <p:sldId id="32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61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5816E-9854-4624-9FCC-2BFE8417AB4A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C33D5-DD1B-48A4-8220-07294736B4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6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6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0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76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4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2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3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8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0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7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4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34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5BFB-31C5-4BCE-A275-9F6A028C7FDD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26" y="114491"/>
            <a:ext cx="1503774" cy="109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Plans and Elevations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826" y="3818347"/>
            <a:ext cx="6858000" cy="1655762"/>
          </a:xfrm>
        </p:spPr>
        <p:txBody>
          <a:bodyPr/>
          <a:lstStyle/>
          <a:p>
            <a:r>
              <a:rPr lang="en-GB" dirty="0"/>
              <a:t>Construct and interpret plans and elevations for 3-D shapes.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514" y="444137"/>
            <a:ext cx="233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+mj-lt"/>
              </a:rPr>
              <a:t>Grade D/</a:t>
            </a:r>
            <a:r>
              <a:rPr lang="en-GB" sz="2400" b="1" dirty="0">
                <a:latin typeface="+mj-lt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1684" y="4624661"/>
            <a:ext cx="428111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If you have any questions regarding these resources or come across any errors, please contact </a:t>
            </a:r>
          </a:p>
          <a:p>
            <a:pPr algn="ctr"/>
            <a:r>
              <a:rPr lang="en-US" sz="2000" b="1" dirty="0"/>
              <a:t>helpful-report@pixl.org.uk</a:t>
            </a:r>
          </a:p>
        </p:txBody>
      </p:sp>
    </p:spTree>
    <p:extLst>
      <p:ext uri="{BB962C8B-B14F-4D97-AF65-F5344CB8AC3E}">
        <p14:creationId xmlns:p14="http://schemas.microsoft.com/office/powerpoint/2010/main" val="38656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Key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Plan</a:t>
            </a:r>
          </a:p>
          <a:p>
            <a:pPr marL="0" indent="0">
              <a:buNone/>
            </a:pPr>
            <a:r>
              <a:rPr lang="en-GB" dirty="0"/>
              <a:t>Side elevation</a:t>
            </a:r>
          </a:p>
          <a:p>
            <a:pPr marL="0" indent="0">
              <a:buNone/>
            </a:pPr>
            <a:r>
              <a:rPr lang="en-GB" dirty="0"/>
              <a:t>Front elevation</a:t>
            </a:r>
          </a:p>
          <a:p>
            <a:pPr marL="0" indent="0">
              <a:buNone/>
            </a:pPr>
            <a:r>
              <a:rPr lang="en-GB" dirty="0"/>
              <a:t>View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52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553607" y="468873"/>
            <a:ext cx="7720148" cy="1308942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What are plans and elevations?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42165" y="1777815"/>
            <a:ext cx="511723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When a 3-D object is viewed from directly above so that only the ‘roof’ sections can be seen it is a plan.</a:t>
            </a:r>
          </a:p>
          <a:p>
            <a:endParaRPr lang="en-GB" sz="3200" dirty="0">
              <a:solidFill>
                <a:srgbClr val="00B050"/>
              </a:solidFill>
            </a:endParaRPr>
          </a:p>
          <a:p>
            <a:r>
              <a:rPr lang="en-GB" sz="3200" dirty="0">
                <a:solidFill>
                  <a:srgbClr val="00B050"/>
                </a:solidFill>
              </a:rPr>
              <a:t>If it is viewed from the front so that only the front walls can be seen it is a side elevation and the same from the side.  </a:t>
            </a:r>
          </a:p>
          <a:p>
            <a:endParaRPr lang="en-GB" sz="3200" dirty="0">
              <a:solidFill>
                <a:srgbClr val="00B050"/>
              </a:solidFill>
            </a:endParaRPr>
          </a:p>
          <a:p>
            <a:r>
              <a:rPr lang="en-GB" sz="3200" dirty="0">
                <a:solidFill>
                  <a:srgbClr val="00B050"/>
                </a:solidFill>
              </a:rPr>
              <a:t>				</a:t>
            </a:r>
          </a:p>
          <a:p>
            <a:endParaRPr lang="en-GB" sz="3200" dirty="0">
              <a:solidFill>
                <a:srgbClr val="00B050"/>
              </a:solidFill>
            </a:endParaRPr>
          </a:p>
          <a:p>
            <a:endParaRPr lang="en-GB" sz="3200" dirty="0">
              <a:solidFill>
                <a:srgbClr val="00B050"/>
              </a:solidFill>
            </a:endParaRPr>
          </a:p>
          <a:p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199" t="72222" r="58677" b="10185"/>
          <a:stretch/>
        </p:blipFill>
        <p:spPr>
          <a:xfrm>
            <a:off x="6350000" y="3707550"/>
            <a:ext cx="1498600" cy="1206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6400" y="2908300"/>
            <a:ext cx="6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Plan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8076" y="4738830"/>
            <a:ext cx="142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Side Elevation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96200" y="433723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Front Elevation</a:t>
            </a:r>
          </a:p>
        </p:txBody>
      </p:sp>
      <p:cxnSp>
        <p:nvCxnSpPr>
          <p:cNvPr id="11" name="Straight Arrow Connector 10"/>
          <p:cNvCxnSpPr>
            <a:stCxn id="9" idx="2"/>
            <a:endCxn id="8" idx="0"/>
          </p:cNvCxnSpPr>
          <p:nvPr/>
        </p:nvCxnSpPr>
        <p:spPr>
          <a:xfrm flipH="1">
            <a:off x="7099300" y="3277632"/>
            <a:ext cx="6350" cy="429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705600" y="4648200"/>
            <a:ext cx="266700" cy="265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 flipV="1">
            <a:off x="7543799" y="4521200"/>
            <a:ext cx="152401" cy="139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plans and elevations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12" t="73038" r="59572" b="10908"/>
          <a:stretch/>
        </p:blipFill>
        <p:spPr>
          <a:xfrm>
            <a:off x="927100" y="2933699"/>
            <a:ext cx="2882900" cy="2202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099" y="1690689"/>
            <a:ext cx="4025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Construct the plan, side and front elevations of the 3D object shown.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146425" y="4648200"/>
            <a:ext cx="504030" cy="487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83735" y="5144356"/>
            <a:ext cx="94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4350" y="2473287"/>
            <a:ext cx="94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Plan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129885" y="2614019"/>
            <a:ext cx="4565650" cy="3912633"/>
            <a:chOff x="3949700" y="2564367"/>
            <a:chExt cx="2679700" cy="30086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0877" t="19367" r="32472" b="16850"/>
            <a:stretch/>
          </p:blipFill>
          <p:spPr>
            <a:xfrm>
              <a:off x="3949700" y="2686905"/>
              <a:ext cx="2679700" cy="28860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556250" y="2564367"/>
              <a:ext cx="946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Side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203700" y="2825750"/>
              <a:ext cx="2138188" cy="2503272"/>
              <a:chOff x="4203700" y="2825750"/>
              <a:chExt cx="2138188" cy="250327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203700" y="3073400"/>
                <a:ext cx="241300" cy="241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203700" y="2825750"/>
                <a:ext cx="241300" cy="241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03700" y="3321050"/>
                <a:ext cx="241300" cy="241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455006" y="3069985"/>
                <a:ext cx="241300" cy="241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457700" y="2832100"/>
                <a:ext cx="241300" cy="241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684092" y="2825750"/>
                <a:ext cx="241300" cy="241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684092" y="3069986"/>
                <a:ext cx="241300" cy="241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225925" y="4048008"/>
                <a:ext cx="946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Front</a:t>
                </a: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616884" y="3080543"/>
                <a:ext cx="725004" cy="485222"/>
                <a:chOff x="6605104" y="3086893"/>
                <a:chExt cx="725004" cy="485222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6605104" y="3327400"/>
                  <a:ext cx="241300" cy="241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854344" y="3327400"/>
                  <a:ext cx="241300" cy="241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088808" y="3330815"/>
                  <a:ext cx="241300" cy="241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085633" y="3086893"/>
                  <a:ext cx="241300" cy="241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4676638" y="4840072"/>
                <a:ext cx="241300" cy="241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676638" y="5087722"/>
                <a:ext cx="241300" cy="241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443410" y="5087722"/>
                <a:ext cx="241300" cy="241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203700" y="5081372"/>
                <a:ext cx="241300" cy="241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432300" y="4840072"/>
                <a:ext cx="241300" cy="241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735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553607" y="468873"/>
            <a:ext cx="7720148" cy="1308942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Interpreting a plan or elevation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42164" y="1777815"/>
            <a:ext cx="8343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When you have the plans and elevations, you can generally find the 3D object. </a:t>
            </a:r>
          </a:p>
          <a:p>
            <a:endParaRPr lang="en-GB" sz="3200" dirty="0">
              <a:solidFill>
                <a:srgbClr val="00B050"/>
              </a:solidFill>
            </a:endParaRPr>
          </a:p>
          <a:p>
            <a:r>
              <a:rPr lang="en-GB" sz="3200" dirty="0">
                <a:solidFill>
                  <a:srgbClr val="00B050"/>
                </a:solidFill>
              </a:rPr>
              <a:t>					</a:t>
            </a:r>
          </a:p>
          <a:p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250" t="4521" b="60698"/>
          <a:stretch/>
        </p:blipFill>
        <p:spPr>
          <a:xfrm>
            <a:off x="355600" y="3301999"/>
            <a:ext cx="6635750" cy="189938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117600" y="4000500"/>
            <a:ext cx="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17600" y="4483100"/>
            <a:ext cx="5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92300" y="4000500"/>
            <a:ext cx="0" cy="24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25600" y="4241800"/>
            <a:ext cx="26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25600" y="4241800"/>
            <a:ext cx="0" cy="24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117600" y="4000499"/>
            <a:ext cx="7747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225800" y="4019550"/>
            <a:ext cx="12700" cy="452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238500" y="4483100"/>
            <a:ext cx="523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775074" y="3981449"/>
            <a:ext cx="1" cy="559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238500" y="4000499"/>
            <a:ext cx="5492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375276" y="4000499"/>
            <a:ext cx="8223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375275" y="4498288"/>
            <a:ext cx="8223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375276" y="4019550"/>
            <a:ext cx="12697" cy="46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184897" y="3981450"/>
            <a:ext cx="2" cy="55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82600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Looking from the top down, there are 6 squares but from the front there is a row ‘missing’ from the cuboid</a:t>
            </a:r>
            <a:r>
              <a:rPr lang="is-IS" dirty="0">
                <a:solidFill>
                  <a:srgbClr val="00B050"/>
                </a:solidFill>
              </a:rPr>
              <a:t>…...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5216574"/>
            <a:ext cx="2451100" cy="1592286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19847686">
            <a:off x="6876558" y="5952622"/>
            <a:ext cx="502148" cy="469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768435" y="6113976"/>
            <a:ext cx="502148" cy="469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0" y="378190"/>
            <a:ext cx="8948057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Practice</a:t>
            </a:r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80304" y="1367307"/>
            <a:ext cx="856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Construct the plan, front and side elevations for the following with the relevant faces shaded.: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608" t="9121" r="73786" b="3205"/>
          <a:stretch/>
        </p:blipFill>
        <p:spPr>
          <a:xfrm>
            <a:off x="1104900" y="2297842"/>
            <a:ext cx="1964613" cy="43061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500" y="2449016"/>
            <a:ext cx="33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2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0" y="378190"/>
            <a:ext cx="8948057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Practice</a:t>
            </a:r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61961" y="1288254"/>
            <a:ext cx="856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Construct the plan, front and side elevations for the following with the relevant faces shaded.: 	  Plan		Front			Side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608" t="9121" r="73786" b="3205"/>
          <a:stretch/>
        </p:blipFill>
        <p:spPr>
          <a:xfrm>
            <a:off x="1104900" y="2297842"/>
            <a:ext cx="1964613" cy="43061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500" y="2449016"/>
            <a:ext cx="33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2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877" t="19367" r="23211" b="4253"/>
          <a:stretch/>
        </p:blipFill>
        <p:spPr>
          <a:xfrm>
            <a:off x="3272713" y="2198304"/>
            <a:ext cx="5472042" cy="44945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8400" y="2692400"/>
            <a:ext cx="800100" cy="33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08500" y="2692400"/>
            <a:ext cx="435687" cy="33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5602644" y="2834043"/>
            <a:ext cx="660400" cy="3771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62449" y="3022600"/>
            <a:ext cx="800100" cy="33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26762" y="3022600"/>
            <a:ext cx="435687" cy="33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26762" y="2692400"/>
            <a:ext cx="435687" cy="33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83000" y="3675001"/>
            <a:ext cx="800100" cy="33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72713" y="4327402"/>
            <a:ext cx="800100" cy="33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672763" y="4001202"/>
            <a:ext cx="400050" cy="33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21301" y="4001202"/>
            <a:ext cx="800100" cy="33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121401" y="4001202"/>
            <a:ext cx="435687" cy="33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85664" y="4001202"/>
            <a:ext cx="435687" cy="33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326762" y="4011996"/>
            <a:ext cx="435687" cy="33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62349" y="4011996"/>
            <a:ext cx="364413" cy="33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83442" y="4001202"/>
            <a:ext cx="364413" cy="33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83000" y="2692399"/>
            <a:ext cx="1273888" cy="3369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3524088" y="5467289"/>
            <a:ext cx="706923" cy="365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072812" y="5303289"/>
            <a:ext cx="401216" cy="33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21301" y="5633489"/>
            <a:ext cx="800100" cy="33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321301" y="5319651"/>
            <a:ext cx="422986" cy="33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5400000">
            <a:off x="7218911" y="5474188"/>
            <a:ext cx="706923" cy="365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762449" y="5642891"/>
            <a:ext cx="396164" cy="33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38915" y="2476499"/>
            <a:ext cx="7886700" cy="33591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Reasoning.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3600" dirty="0">
                <a:latin typeface="+mn-lt"/>
              </a:rPr>
              <a:t>Can you think of an example where the plan, front and side elevation may not be enough information to construct the 3D object?</a:t>
            </a:r>
            <a:br>
              <a:rPr lang="en-GB" sz="4000" dirty="0">
                <a:latin typeface="+mn-lt"/>
              </a:rPr>
            </a:br>
            <a:br>
              <a:rPr lang="en-GB" sz="4000" dirty="0">
                <a:latin typeface="+mn-lt"/>
              </a:rPr>
            </a:br>
            <a:r>
              <a:rPr lang="en-GB" sz="3600" dirty="0">
                <a:solidFill>
                  <a:srgbClr val="FF0000"/>
                </a:solidFill>
                <a:latin typeface="+mn-lt"/>
              </a:rPr>
              <a:t> </a:t>
            </a:r>
            <a:br>
              <a:rPr lang="en-GB" sz="4000" dirty="0">
                <a:latin typeface="+mn-lt"/>
              </a:rPr>
            </a:br>
            <a:br>
              <a:rPr lang="en-GB" sz="4000" dirty="0">
                <a:latin typeface="+mn-lt"/>
              </a:rPr>
            </a:br>
            <a:br>
              <a:rPr lang="en-GB" sz="4000" dirty="0">
                <a:latin typeface="+mn-lt"/>
              </a:rPr>
            </a:b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38915" y="2476499"/>
            <a:ext cx="7886700" cy="33591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Reasoning.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3600" dirty="0">
                <a:latin typeface="+mn-lt"/>
              </a:rPr>
              <a:t>Can you think of an example where the plan, front and side elevation may not be enough information to construct the 3D object?</a:t>
            </a:r>
            <a:br>
              <a:rPr lang="en-GB" sz="3600" dirty="0">
                <a:latin typeface="+mn-lt"/>
              </a:rPr>
            </a:br>
            <a:br>
              <a:rPr lang="en-GB" sz="3600" dirty="0">
                <a:latin typeface="+mn-lt"/>
              </a:rPr>
            </a:br>
            <a:r>
              <a:rPr lang="en-GB" sz="3600" dirty="0">
                <a:solidFill>
                  <a:srgbClr val="FF0000"/>
                </a:solidFill>
                <a:latin typeface="+mn-lt"/>
              </a:rPr>
              <a:t>If the object were a 3x3x3 cube and one of the back faces had a void in the centre, like a window in a house, we would not know without seeing all of the faces. </a:t>
            </a:r>
            <a:br>
              <a:rPr lang="en-GB" sz="4000" dirty="0">
                <a:latin typeface="+mn-lt"/>
              </a:rPr>
            </a:br>
            <a:br>
              <a:rPr lang="en-GB" sz="4000" dirty="0">
                <a:latin typeface="+mn-lt"/>
              </a:rPr>
            </a:br>
            <a:r>
              <a:rPr lang="en-GB" sz="3600" dirty="0">
                <a:solidFill>
                  <a:srgbClr val="FF0000"/>
                </a:solidFill>
                <a:latin typeface="+mn-lt"/>
              </a:rPr>
              <a:t> </a:t>
            </a:r>
            <a:br>
              <a:rPr lang="en-GB" sz="4000" dirty="0">
                <a:latin typeface="+mn-lt"/>
              </a:rPr>
            </a:br>
            <a:br>
              <a:rPr lang="en-GB" sz="4000" dirty="0">
                <a:latin typeface="+mn-lt"/>
              </a:rPr>
            </a:br>
            <a:br>
              <a:rPr lang="en-GB" sz="4000" dirty="0">
                <a:latin typeface="+mn-lt"/>
              </a:rPr>
            </a:b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3380</TotalTime>
  <Words>222</Words>
  <Application>Microsoft Macintosh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Plans and Elevations </vt:lpstr>
      <vt:lpstr>Key Vocabulary</vt:lpstr>
      <vt:lpstr>What are plans and elevations?</vt:lpstr>
      <vt:lpstr>Drawing plans and elevations</vt:lpstr>
      <vt:lpstr>Interpreting a plan or elevation</vt:lpstr>
      <vt:lpstr>Practice</vt:lpstr>
      <vt:lpstr>Practice</vt:lpstr>
      <vt:lpstr> Reasoning.  Can you think of an example where the plan, front and side elevation may not be enough information to construct the 3D object?       </vt:lpstr>
      <vt:lpstr> Reasoning.  Can you think of an example where the plan, front and side elevation may not be enough information to construct the 3D object?  If the object were a 3x3x3 cube and one of the back faces had a void in the centre, like a window in a house, we would not know without seeing all of the faces.        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Moody</dc:creator>
  <cp:lastModifiedBy>PiXL 1</cp:lastModifiedBy>
  <cp:revision>360</cp:revision>
  <dcterms:created xsi:type="dcterms:W3CDTF">2016-01-18T14:56:17Z</dcterms:created>
  <dcterms:modified xsi:type="dcterms:W3CDTF">2018-11-20T15:39:42Z</dcterms:modified>
</cp:coreProperties>
</file>